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6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embeddedFontLst>
    <p:embeddedFont>
      <p:font typeface="Open Sans" panose="020B0606030504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88" y="-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71" name="Google Shape;17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38acfd274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9" name="Google Shape;249;g338acfd2747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250" name="Google Shape;250;g338acfd2747_0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38acfd2747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g338acfd2747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258" name="Google Shape;258;g338acfd2747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38acfd2747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g338acfd2747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267" name="Google Shape;267;g338acfd2747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5b0b98cfc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g35b0b98cfc4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276" name="Google Shape;276;g35b0b98cfc4_0_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f8fd02df16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g2f8fd02df16_0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286" name="Google Shape;286;g2f8fd02df16_0_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f8fd02df16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g2f8fd02df16_0_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295" name="Google Shape;295;g2f8fd02df16_0_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38acfd274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g338acfd2747_0_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303" name="Google Shape;303;g338acfd2747_0_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5b0b98cfc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Google Shape;310;g35b0b98cfc4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311" name="Google Shape;311;g35b0b98cfc4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319" name="Google Shape;319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79" name="Google Shape;17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88" name="Google Shape;18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98" name="Google Shape;19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208" name="Google Shape;20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f8fd02df1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g2f8fd02df16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217" name="Google Shape;217;g2f8fd02df16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f8fd02df1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Google Shape;224;g2f8fd02df16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225" name="Google Shape;225;g2f8fd02df16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38acfd274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g338acfd2747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233" name="Google Shape;233;g338acfd2747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38acfd274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g338acfd2747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242" name="Google Shape;242;g338acfd2747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Cov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/>
          <p:nvPr/>
        </p:nvSpPr>
        <p:spPr>
          <a:xfrm>
            <a:off x="1130927" y="1397026"/>
            <a:ext cx="1398927" cy="13989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0" y="4400158"/>
            <a:ext cx="1064639" cy="1397505"/>
          </a:xfrm>
          <a:custGeom>
            <a:avLst/>
            <a:gdLst/>
            <a:ahLst/>
            <a:cxnLst/>
            <a:rect l="l" t="t" r="r" b="b"/>
            <a:pathLst>
              <a:path w="20300" h="19827" extrusionOk="0">
                <a:moveTo>
                  <a:pt x="16399" y="16928"/>
                </a:moveTo>
                <a:cubicBezTo>
                  <a:pt x="21600" y="13059"/>
                  <a:pt x="21600" y="6775"/>
                  <a:pt x="16399" y="2906"/>
                </a:cubicBezTo>
                <a:cubicBezTo>
                  <a:pt x="11942" y="-411"/>
                  <a:pt x="5128" y="-883"/>
                  <a:pt x="0" y="1463"/>
                </a:cubicBezTo>
                <a:lnTo>
                  <a:pt x="0" y="18357"/>
                </a:lnTo>
                <a:cubicBezTo>
                  <a:pt x="5128" y="20717"/>
                  <a:pt x="11942" y="20232"/>
                  <a:pt x="16399" y="169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1" y="0"/>
            <a:ext cx="995263" cy="1253549"/>
          </a:xfrm>
          <a:custGeom>
            <a:avLst/>
            <a:gdLst/>
            <a:ahLst/>
            <a:cxnLst/>
            <a:rect l="l" t="t" r="r" b="b"/>
            <a:pathLst>
              <a:path w="20215" h="20691" extrusionOk="0">
                <a:moveTo>
                  <a:pt x="16060" y="17318"/>
                </a:moveTo>
                <a:cubicBezTo>
                  <a:pt x="21600" y="12816"/>
                  <a:pt x="21600" y="5506"/>
                  <a:pt x="16060" y="1004"/>
                </a:cubicBezTo>
                <a:cubicBezTo>
                  <a:pt x="15616" y="643"/>
                  <a:pt x="15134" y="314"/>
                  <a:pt x="14651" y="0"/>
                </a:cubicBezTo>
                <a:lnTo>
                  <a:pt x="0" y="0"/>
                </a:lnTo>
                <a:lnTo>
                  <a:pt x="0" y="19608"/>
                </a:lnTo>
                <a:cubicBezTo>
                  <a:pt x="5270" y="21600"/>
                  <a:pt x="11717" y="20847"/>
                  <a:pt x="16060" y="1731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"/>
          <p:cNvSpPr/>
          <p:nvPr/>
        </p:nvSpPr>
        <p:spPr>
          <a:xfrm>
            <a:off x="4153066" y="2860578"/>
            <a:ext cx="1398927" cy="139892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2"/>
          <p:cNvSpPr/>
          <p:nvPr/>
        </p:nvSpPr>
        <p:spPr>
          <a:xfrm>
            <a:off x="2689514" y="5876042"/>
            <a:ext cx="1397670" cy="981958"/>
          </a:xfrm>
          <a:custGeom>
            <a:avLst/>
            <a:gdLst/>
            <a:ahLst/>
            <a:cxnLst/>
            <a:rect l="l" t="t" r="r" b="b"/>
            <a:pathLst>
              <a:path w="20055" h="20197" extrusionOk="0">
                <a:moveTo>
                  <a:pt x="17120" y="4207"/>
                </a:moveTo>
                <a:cubicBezTo>
                  <a:pt x="13206" y="-1403"/>
                  <a:pt x="6852" y="-1403"/>
                  <a:pt x="2938" y="4207"/>
                </a:cubicBezTo>
                <a:cubicBezTo>
                  <a:pt x="-76" y="8527"/>
                  <a:pt x="-771" y="14919"/>
                  <a:pt x="852" y="20197"/>
                </a:cubicBezTo>
                <a:lnTo>
                  <a:pt x="19193" y="20197"/>
                </a:lnTo>
                <a:cubicBezTo>
                  <a:pt x="20829" y="14919"/>
                  <a:pt x="20134" y="8527"/>
                  <a:pt x="17120" y="42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1216459" y="1473054"/>
            <a:ext cx="2782245" cy="2782954"/>
          </a:xfrm>
          <a:custGeom>
            <a:avLst/>
            <a:gdLst/>
            <a:ahLst/>
            <a:cxnLst/>
            <a:rect l="l" t="t" r="r" b="b"/>
            <a:pathLst>
              <a:path w="20571" h="20570" extrusionOk="0">
                <a:moveTo>
                  <a:pt x="12054" y="11914"/>
                </a:moveTo>
                <a:cubicBezTo>
                  <a:pt x="13023" y="10945"/>
                  <a:pt x="14323" y="10397"/>
                  <a:pt x="15693" y="10320"/>
                </a:cubicBezTo>
                <a:cubicBezTo>
                  <a:pt x="16916" y="10249"/>
                  <a:pt x="18125" y="9751"/>
                  <a:pt x="19059" y="8816"/>
                </a:cubicBezTo>
                <a:cubicBezTo>
                  <a:pt x="21104" y="6772"/>
                  <a:pt x="21076" y="3429"/>
                  <a:pt x="18968" y="1420"/>
                </a:cubicBezTo>
                <a:cubicBezTo>
                  <a:pt x="16958" y="-498"/>
                  <a:pt x="13747" y="-470"/>
                  <a:pt x="11773" y="1483"/>
                </a:cubicBezTo>
                <a:cubicBezTo>
                  <a:pt x="10803" y="2438"/>
                  <a:pt x="10290" y="3681"/>
                  <a:pt x="10241" y="4939"/>
                </a:cubicBezTo>
                <a:cubicBezTo>
                  <a:pt x="10185" y="6288"/>
                  <a:pt x="9601" y="7559"/>
                  <a:pt x="8653" y="8507"/>
                </a:cubicBezTo>
                <a:lnTo>
                  <a:pt x="8505" y="8655"/>
                </a:lnTo>
                <a:cubicBezTo>
                  <a:pt x="7550" y="9610"/>
                  <a:pt x="6278" y="10186"/>
                  <a:pt x="4936" y="10242"/>
                </a:cubicBezTo>
                <a:cubicBezTo>
                  <a:pt x="3678" y="10298"/>
                  <a:pt x="2434" y="10804"/>
                  <a:pt x="1478" y="11774"/>
                </a:cubicBezTo>
                <a:cubicBezTo>
                  <a:pt x="-468" y="13747"/>
                  <a:pt x="-496" y="16958"/>
                  <a:pt x="1415" y="18967"/>
                </a:cubicBezTo>
                <a:cubicBezTo>
                  <a:pt x="3425" y="21074"/>
                  <a:pt x="6763" y="21102"/>
                  <a:pt x="8814" y="19058"/>
                </a:cubicBezTo>
                <a:cubicBezTo>
                  <a:pt x="9749" y="18124"/>
                  <a:pt x="10248" y="16915"/>
                  <a:pt x="10318" y="15693"/>
                </a:cubicBezTo>
                <a:cubicBezTo>
                  <a:pt x="10395" y="14323"/>
                  <a:pt x="10943" y="13024"/>
                  <a:pt x="11913" y="12055"/>
                </a:cubicBezTo>
                <a:lnTo>
                  <a:pt x="12054" y="119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4153065" y="4417334"/>
            <a:ext cx="2782759" cy="2440666"/>
          </a:xfrm>
          <a:custGeom>
            <a:avLst/>
            <a:gdLst/>
            <a:ahLst/>
            <a:cxnLst/>
            <a:rect l="l" t="t" r="r" b="b"/>
            <a:pathLst>
              <a:path w="20615" h="21020" extrusionOk="0">
                <a:moveTo>
                  <a:pt x="11933" y="14055"/>
                </a:moveTo>
                <a:lnTo>
                  <a:pt x="12081" y="13883"/>
                </a:lnTo>
                <a:cubicBezTo>
                  <a:pt x="13053" y="12753"/>
                  <a:pt x="14355" y="12115"/>
                  <a:pt x="15728" y="12025"/>
                </a:cubicBezTo>
                <a:cubicBezTo>
                  <a:pt x="16953" y="11943"/>
                  <a:pt x="18164" y="11362"/>
                  <a:pt x="19100" y="10273"/>
                </a:cubicBezTo>
                <a:cubicBezTo>
                  <a:pt x="21149" y="7891"/>
                  <a:pt x="21121" y="3995"/>
                  <a:pt x="19009" y="1654"/>
                </a:cubicBezTo>
                <a:cubicBezTo>
                  <a:pt x="16995" y="-580"/>
                  <a:pt x="13778" y="-547"/>
                  <a:pt x="11799" y="1728"/>
                </a:cubicBezTo>
                <a:cubicBezTo>
                  <a:pt x="10828" y="2841"/>
                  <a:pt x="10314" y="4290"/>
                  <a:pt x="10265" y="5755"/>
                </a:cubicBezTo>
                <a:cubicBezTo>
                  <a:pt x="10208" y="7327"/>
                  <a:pt x="9624" y="8808"/>
                  <a:pt x="8673" y="9913"/>
                </a:cubicBezTo>
                <a:lnTo>
                  <a:pt x="8526" y="10085"/>
                </a:lnTo>
                <a:cubicBezTo>
                  <a:pt x="7568" y="11198"/>
                  <a:pt x="6294" y="11869"/>
                  <a:pt x="4949" y="11935"/>
                </a:cubicBezTo>
                <a:cubicBezTo>
                  <a:pt x="3689" y="12000"/>
                  <a:pt x="2443" y="12590"/>
                  <a:pt x="1485" y="13719"/>
                </a:cubicBezTo>
                <a:cubicBezTo>
                  <a:pt x="-191" y="15692"/>
                  <a:pt x="-451" y="18720"/>
                  <a:pt x="718" y="21020"/>
                </a:cubicBezTo>
                <a:lnTo>
                  <a:pt x="9624" y="21020"/>
                </a:lnTo>
                <a:cubicBezTo>
                  <a:pt x="10053" y="20177"/>
                  <a:pt x="10293" y="19236"/>
                  <a:pt x="10342" y="18286"/>
                </a:cubicBezTo>
                <a:cubicBezTo>
                  <a:pt x="10412" y="16698"/>
                  <a:pt x="10969" y="15184"/>
                  <a:pt x="11933" y="1405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1216459" y="4406883"/>
            <a:ext cx="2782682" cy="2451117"/>
          </a:xfrm>
          <a:custGeom>
            <a:avLst/>
            <a:gdLst/>
            <a:ahLst/>
            <a:cxnLst/>
            <a:rect l="l" t="t" r="r" b="b"/>
            <a:pathLst>
              <a:path w="20608" h="21023" extrusionOk="0">
                <a:moveTo>
                  <a:pt x="11929" y="13997"/>
                </a:moveTo>
                <a:lnTo>
                  <a:pt x="12077" y="13826"/>
                </a:lnTo>
                <a:cubicBezTo>
                  <a:pt x="13048" y="12701"/>
                  <a:pt x="14350" y="12065"/>
                  <a:pt x="15723" y="11975"/>
                </a:cubicBezTo>
                <a:cubicBezTo>
                  <a:pt x="16947" y="11894"/>
                  <a:pt x="18158" y="11315"/>
                  <a:pt x="19094" y="10231"/>
                </a:cubicBezTo>
                <a:cubicBezTo>
                  <a:pt x="21142" y="7859"/>
                  <a:pt x="21114" y="3979"/>
                  <a:pt x="19002" y="1648"/>
                </a:cubicBezTo>
                <a:cubicBezTo>
                  <a:pt x="16990" y="-577"/>
                  <a:pt x="13773" y="-544"/>
                  <a:pt x="11795" y="1722"/>
                </a:cubicBezTo>
                <a:cubicBezTo>
                  <a:pt x="10824" y="2830"/>
                  <a:pt x="10310" y="4273"/>
                  <a:pt x="10261" y="5732"/>
                </a:cubicBezTo>
                <a:cubicBezTo>
                  <a:pt x="10205" y="7297"/>
                  <a:pt x="9621" y="8772"/>
                  <a:pt x="8670" y="9873"/>
                </a:cubicBezTo>
                <a:lnTo>
                  <a:pt x="8523" y="10044"/>
                </a:lnTo>
                <a:cubicBezTo>
                  <a:pt x="7565" y="11152"/>
                  <a:pt x="6292" y="11821"/>
                  <a:pt x="4947" y="11886"/>
                </a:cubicBezTo>
                <a:cubicBezTo>
                  <a:pt x="3687" y="11951"/>
                  <a:pt x="2442" y="12538"/>
                  <a:pt x="1485" y="13663"/>
                </a:cubicBezTo>
                <a:cubicBezTo>
                  <a:pt x="-212" y="15652"/>
                  <a:pt x="-458" y="18724"/>
                  <a:pt x="767" y="21023"/>
                </a:cubicBezTo>
                <a:lnTo>
                  <a:pt x="9571" y="21023"/>
                </a:lnTo>
                <a:cubicBezTo>
                  <a:pt x="10036" y="20159"/>
                  <a:pt x="10289" y="19189"/>
                  <a:pt x="10331" y="18211"/>
                </a:cubicBezTo>
                <a:cubicBezTo>
                  <a:pt x="10409" y="16630"/>
                  <a:pt x="10958" y="15122"/>
                  <a:pt x="11929" y="1399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1" y="0"/>
            <a:ext cx="2449236" cy="2715457"/>
          </a:xfrm>
          <a:custGeom>
            <a:avLst/>
            <a:gdLst/>
            <a:ahLst/>
            <a:cxnLst/>
            <a:rect l="l" t="t" r="r" b="b"/>
            <a:pathLst>
              <a:path w="20983" h="21115" extrusionOk="0">
                <a:moveTo>
                  <a:pt x="7352" y="19524"/>
                </a:moveTo>
                <a:cubicBezTo>
                  <a:pt x="8435" y="18541"/>
                  <a:pt x="9013" y="17270"/>
                  <a:pt x="9094" y="15984"/>
                </a:cubicBezTo>
                <a:cubicBezTo>
                  <a:pt x="9184" y="14543"/>
                  <a:pt x="9819" y="13176"/>
                  <a:pt x="10942" y="12156"/>
                </a:cubicBezTo>
                <a:lnTo>
                  <a:pt x="11113" y="12001"/>
                </a:lnTo>
                <a:cubicBezTo>
                  <a:pt x="12237" y="10981"/>
                  <a:pt x="13743" y="10405"/>
                  <a:pt x="15331" y="10323"/>
                </a:cubicBezTo>
                <a:cubicBezTo>
                  <a:pt x="16748" y="10249"/>
                  <a:pt x="18148" y="9725"/>
                  <a:pt x="19231" y="8742"/>
                </a:cubicBezTo>
                <a:cubicBezTo>
                  <a:pt x="21600" y="6592"/>
                  <a:pt x="21567" y="3074"/>
                  <a:pt x="19125" y="961"/>
                </a:cubicBezTo>
                <a:cubicBezTo>
                  <a:pt x="18661" y="554"/>
                  <a:pt x="18140" y="236"/>
                  <a:pt x="17578" y="0"/>
                </a:cubicBezTo>
                <a:lnTo>
                  <a:pt x="12408" y="0"/>
                </a:lnTo>
                <a:cubicBezTo>
                  <a:pt x="11822" y="251"/>
                  <a:pt x="11276" y="599"/>
                  <a:pt x="10788" y="1027"/>
                </a:cubicBezTo>
                <a:cubicBezTo>
                  <a:pt x="9664" y="2032"/>
                  <a:pt x="9070" y="3340"/>
                  <a:pt x="9013" y="4663"/>
                </a:cubicBezTo>
                <a:cubicBezTo>
                  <a:pt x="8948" y="6082"/>
                  <a:pt x="8272" y="7419"/>
                  <a:pt x="7173" y="8417"/>
                </a:cubicBezTo>
                <a:lnTo>
                  <a:pt x="7002" y="8572"/>
                </a:lnTo>
                <a:cubicBezTo>
                  <a:pt x="5895" y="9577"/>
                  <a:pt x="4421" y="10183"/>
                  <a:pt x="2866" y="10242"/>
                </a:cubicBezTo>
                <a:cubicBezTo>
                  <a:pt x="1873" y="10279"/>
                  <a:pt x="879" y="10545"/>
                  <a:pt x="0" y="11033"/>
                </a:cubicBezTo>
                <a:lnTo>
                  <a:pt x="0" y="20307"/>
                </a:lnTo>
                <a:cubicBezTo>
                  <a:pt x="2296" y="21600"/>
                  <a:pt x="5357" y="21341"/>
                  <a:pt x="7352" y="195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2689514" y="2955614"/>
            <a:ext cx="2783909" cy="2783195"/>
          </a:xfrm>
          <a:custGeom>
            <a:avLst/>
            <a:gdLst/>
            <a:ahLst/>
            <a:cxnLst/>
            <a:rect l="l" t="t" r="r" b="b"/>
            <a:pathLst>
              <a:path w="20570" h="20571" extrusionOk="0">
                <a:moveTo>
                  <a:pt x="15626" y="10230"/>
                </a:moveTo>
                <a:cubicBezTo>
                  <a:pt x="14278" y="10174"/>
                  <a:pt x="13007" y="9591"/>
                  <a:pt x="12059" y="8643"/>
                </a:cubicBezTo>
                <a:lnTo>
                  <a:pt x="11911" y="8495"/>
                </a:lnTo>
                <a:cubicBezTo>
                  <a:pt x="10956" y="7540"/>
                  <a:pt x="10380" y="6268"/>
                  <a:pt x="10324" y="4927"/>
                </a:cubicBezTo>
                <a:cubicBezTo>
                  <a:pt x="10268" y="3669"/>
                  <a:pt x="9762" y="2426"/>
                  <a:pt x="8793" y="1478"/>
                </a:cubicBezTo>
                <a:cubicBezTo>
                  <a:pt x="6820" y="-468"/>
                  <a:pt x="3611" y="-496"/>
                  <a:pt x="1603" y="1415"/>
                </a:cubicBezTo>
                <a:cubicBezTo>
                  <a:pt x="-504" y="3424"/>
                  <a:pt x="-532" y="6760"/>
                  <a:pt x="1511" y="8811"/>
                </a:cubicBezTo>
                <a:cubicBezTo>
                  <a:pt x="2445" y="9746"/>
                  <a:pt x="3653" y="10244"/>
                  <a:pt x="4875" y="10315"/>
                </a:cubicBezTo>
                <a:cubicBezTo>
                  <a:pt x="6244" y="10392"/>
                  <a:pt x="7543" y="10940"/>
                  <a:pt x="8512" y="11909"/>
                </a:cubicBezTo>
                <a:lnTo>
                  <a:pt x="8660" y="12057"/>
                </a:lnTo>
                <a:cubicBezTo>
                  <a:pt x="9629" y="13026"/>
                  <a:pt x="10177" y="14325"/>
                  <a:pt x="10254" y="15695"/>
                </a:cubicBezTo>
                <a:cubicBezTo>
                  <a:pt x="10324" y="16917"/>
                  <a:pt x="10823" y="18126"/>
                  <a:pt x="11757" y="19060"/>
                </a:cubicBezTo>
                <a:cubicBezTo>
                  <a:pt x="13800" y="21104"/>
                  <a:pt x="17143" y="21076"/>
                  <a:pt x="19151" y="18969"/>
                </a:cubicBezTo>
                <a:cubicBezTo>
                  <a:pt x="21068" y="16960"/>
                  <a:pt x="21040" y="13749"/>
                  <a:pt x="19088" y="11776"/>
                </a:cubicBezTo>
                <a:cubicBezTo>
                  <a:pt x="18126" y="10792"/>
                  <a:pt x="16883" y="10279"/>
                  <a:pt x="15626" y="102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"/>
          <p:cNvSpPr/>
          <p:nvPr/>
        </p:nvSpPr>
        <p:spPr>
          <a:xfrm>
            <a:off x="0" y="5892219"/>
            <a:ext cx="1225012" cy="965781"/>
          </a:xfrm>
          <a:custGeom>
            <a:avLst/>
            <a:gdLst/>
            <a:ahLst/>
            <a:cxnLst/>
            <a:rect l="l" t="t" r="r" b="b"/>
            <a:pathLst>
              <a:path w="21600" h="20212" extrusionOk="0">
                <a:moveTo>
                  <a:pt x="16523" y="4181"/>
                </a:moveTo>
                <a:cubicBezTo>
                  <a:pt x="12015" y="-1090"/>
                  <a:pt x="4809" y="-1388"/>
                  <a:pt x="0" y="3346"/>
                </a:cubicBezTo>
                <a:lnTo>
                  <a:pt x="0" y="20212"/>
                </a:lnTo>
                <a:lnTo>
                  <a:pt x="21600" y="20212"/>
                </a:lnTo>
                <a:cubicBezTo>
                  <a:pt x="20762" y="18283"/>
                  <a:pt x="20259" y="16155"/>
                  <a:pt x="20176" y="13947"/>
                </a:cubicBezTo>
                <a:cubicBezTo>
                  <a:pt x="20042" y="10387"/>
                  <a:pt x="18835" y="6886"/>
                  <a:pt x="16523" y="41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"/>
          <p:cNvSpPr/>
          <p:nvPr/>
        </p:nvSpPr>
        <p:spPr>
          <a:xfrm>
            <a:off x="5645127" y="5907256"/>
            <a:ext cx="1470375" cy="950744"/>
          </a:xfrm>
          <a:custGeom>
            <a:avLst/>
            <a:gdLst/>
            <a:ahLst/>
            <a:cxnLst/>
            <a:rect l="l" t="t" r="r" b="b"/>
            <a:pathLst>
              <a:path w="20861" h="20176" extrusionOk="0">
                <a:moveTo>
                  <a:pt x="19823" y="14166"/>
                </a:moveTo>
                <a:cubicBezTo>
                  <a:pt x="19715" y="10556"/>
                  <a:pt x="18744" y="6986"/>
                  <a:pt x="16883" y="4243"/>
                </a:cubicBezTo>
                <a:cubicBezTo>
                  <a:pt x="13095" y="-1343"/>
                  <a:pt x="6933" y="-1424"/>
                  <a:pt x="3077" y="4062"/>
                </a:cubicBezTo>
                <a:cubicBezTo>
                  <a:pt x="70" y="8358"/>
                  <a:pt x="-739" y="14751"/>
                  <a:pt x="677" y="20176"/>
                </a:cubicBezTo>
                <a:lnTo>
                  <a:pt x="20861" y="20176"/>
                </a:lnTo>
                <a:cubicBezTo>
                  <a:pt x="20254" y="18321"/>
                  <a:pt x="19890" y="16284"/>
                  <a:pt x="19823" y="1416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2"/>
          <p:cNvSpPr/>
          <p:nvPr/>
        </p:nvSpPr>
        <p:spPr>
          <a:xfrm>
            <a:off x="0" y="2955613"/>
            <a:ext cx="2520497" cy="2781271"/>
          </a:xfrm>
          <a:custGeom>
            <a:avLst/>
            <a:gdLst/>
            <a:ahLst/>
            <a:cxnLst/>
            <a:rect l="l" t="t" r="r" b="b"/>
            <a:pathLst>
              <a:path w="21038" h="20577" extrusionOk="0">
                <a:moveTo>
                  <a:pt x="7417" y="11906"/>
                </a:moveTo>
                <a:lnTo>
                  <a:pt x="7583" y="12054"/>
                </a:lnTo>
                <a:cubicBezTo>
                  <a:pt x="8678" y="13024"/>
                  <a:pt x="9297" y="14325"/>
                  <a:pt x="9384" y="15696"/>
                </a:cubicBezTo>
                <a:cubicBezTo>
                  <a:pt x="9463" y="16919"/>
                  <a:pt x="10027" y="18129"/>
                  <a:pt x="11082" y="19064"/>
                </a:cubicBezTo>
                <a:cubicBezTo>
                  <a:pt x="13390" y="21110"/>
                  <a:pt x="17166" y="21082"/>
                  <a:pt x="19434" y="18973"/>
                </a:cubicBezTo>
                <a:cubicBezTo>
                  <a:pt x="21600" y="16962"/>
                  <a:pt x="21568" y="13748"/>
                  <a:pt x="19363" y="11773"/>
                </a:cubicBezTo>
                <a:cubicBezTo>
                  <a:pt x="18284" y="10802"/>
                  <a:pt x="16880" y="10289"/>
                  <a:pt x="15460" y="10240"/>
                </a:cubicBezTo>
                <a:cubicBezTo>
                  <a:pt x="13937" y="10183"/>
                  <a:pt x="12502" y="9600"/>
                  <a:pt x="11431" y="8651"/>
                </a:cubicBezTo>
                <a:lnTo>
                  <a:pt x="11264" y="8503"/>
                </a:lnTo>
                <a:cubicBezTo>
                  <a:pt x="10185" y="7547"/>
                  <a:pt x="9535" y="6274"/>
                  <a:pt x="9471" y="4931"/>
                </a:cubicBezTo>
                <a:cubicBezTo>
                  <a:pt x="9408" y="3673"/>
                  <a:pt x="8837" y="2428"/>
                  <a:pt x="7742" y="1479"/>
                </a:cubicBezTo>
                <a:cubicBezTo>
                  <a:pt x="5632" y="-363"/>
                  <a:pt x="2277" y="-490"/>
                  <a:pt x="0" y="1127"/>
                </a:cubicBezTo>
                <a:lnTo>
                  <a:pt x="0" y="9199"/>
                </a:lnTo>
                <a:cubicBezTo>
                  <a:pt x="976" y="9888"/>
                  <a:pt x="2134" y="10268"/>
                  <a:pt x="3316" y="10324"/>
                </a:cubicBezTo>
                <a:cubicBezTo>
                  <a:pt x="4855" y="10387"/>
                  <a:pt x="6322" y="10936"/>
                  <a:pt x="7417" y="1190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5706354" y="1122363"/>
            <a:ext cx="564744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5706354" y="3602038"/>
            <a:ext cx="564744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/>
          <p:nvPr/>
        </p:nvSpPr>
        <p:spPr>
          <a:xfrm>
            <a:off x="0" y="2862345"/>
            <a:ext cx="613355" cy="1391192"/>
          </a:xfrm>
          <a:custGeom>
            <a:avLst/>
            <a:gdLst/>
            <a:ahLst/>
            <a:cxnLst/>
            <a:rect l="l" t="t" r="r" b="b"/>
            <a:pathLst>
              <a:path w="19432" h="21600" extrusionOk="0">
                <a:moveTo>
                  <a:pt x="12930" y="3094"/>
                </a:moveTo>
                <a:cubicBezTo>
                  <a:pt x="9305" y="1318"/>
                  <a:pt x="4743" y="281"/>
                  <a:pt x="0" y="0"/>
                </a:cubicBezTo>
                <a:lnTo>
                  <a:pt x="0" y="21600"/>
                </a:lnTo>
                <a:cubicBezTo>
                  <a:pt x="4713" y="21304"/>
                  <a:pt x="9305" y="20282"/>
                  <a:pt x="12930" y="18506"/>
                </a:cubicBezTo>
                <a:cubicBezTo>
                  <a:pt x="21600" y="14242"/>
                  <a:pt x="21600" y="7343"/>
                  <a:pt x="12930" y="3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3"/>
          <p:cNvSpPr/>
          <p:nvPr/>
        </p:nvSpPr>
        <p:spPr>
          <a:xfrm>
            <a:off x="0" y="4409202"/>
            <a:ext cx="2004472" cy="2448798"/>
          </a:xfrm>
          <a:custGeom>
            <a:avLst/>
            <a:gdLst/>
            <a:ahLst/>
            <a:cxnLst/>
            <a:rect l="l" t="t" r="r" b="b"/>
            <a:pathLst>
              <a:path w="20848" h="21020" extrusionOk="0">
                <a:moveTo>
                  <a:pt x="8618" y="14055"/>
                </a:moveTo>
                <a:lnTo>
                  <a:pt x="8826" y="13883"/>
                </a:lnTo>
                <a:cubicBezTo>
                  <a:pt x="10195" y="12753"/>
                  <a:pt x="12030" y="12115"/>
                  <a:pt x="13964" y="12025"/>
                </a:cubicBezTo>
                <a:cubicBezTo>
                  <a:pt x="15689" y="11943"/>
                  <a:pt x="17395" y="11362"/>
                  <a:pt x="18714" y="10273"/>
                </a:cubicBezTo>
                <a:cubicBezTo>
                  <a:pt x="21600" y="7891"/>
                  <a:pt x="21560" y="3995"/>
                  <a:pt x="18585" y="1654"/>
                </a:cubicBezTo>
                <a:cubicBezTo>
                  <a:pt x="15749" y="-580"/>
                  <a:pt x="11217" y="-547"/>
                  <a:pt x="8430" y="1728"/>
                </a:cubicBezTo>
                <a:cubicBezTo>
                  <a:pt x="7061" y="2841"/>
                  <a:pt x="6337" y="4290"/>
                  <a:pt x="6268" y="5755"/>
                </a:cubicBezTo>
                <a:cubicBezTo>
                  <a:pt x="6188" y="7327"/>
                  <a:pt x="5365" y="8808"/>
                  <a:pt x="4026" y="9913"/>
                </a:cubicBezTo>
                <a:lnTo>
                  <a:pt x="3818" y="10085"/>
                </a:lnTo>
                <a:cubicBezTo>
                  <a:pt x="2767" y="10953"/>
                  <a:pt x="1438" y="11550"/>
                  <a:pt x="0" y="11804"/>
                </a:cubicBezTo>
                <a:lnTo>
                  <a:pt x="0" y="21020"/>
                </a:lnTo>
                <a:lnTo>
                  <a:pt x="5365" y="21020"/>
                </a:lnTo>
                <a:cubicBezTo>
                  <a:pt x="5970" y="20177"/>
                  <a:pt x="6307" y="19236"/>
                  <a:pt x="6377" y="18286"/>
                </a:cubicBezTo>
                <a:cubicBezTo>
                  <a:pt x="6476" y="16698"/>
                  <a:pt x="7250" y="15184"/>
                  <a:pt x="8618" y="1405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3"/>
          <p:cNvSpPr/>
          <p:nvPr/>
        </p:nvSpPr>
        <p:spPr>
          <a:xfrm>
            <a:off x="0" y="4349843"/>
            <a:ext cx="534360" cy="1362586"/>
          </a:xfrm>
          <a:custGeom>
            <a:avLst/>
            <a:gdLst/>
            <a:ahLst/>
            <a:cxnLst/>
            <a:rect l="l" t="t" r="r" b="b"/>
            <a:pathLst>
              <a:path w="19183" h="21600" extrusionOk="0">
                <a:moveTo>
                  <a:pt x="11981" y="2993"/>
                </a:moveTo>
                <a:cubicBezTo>
                  <a:pt x="8558" y="1466"/>
                  <a:pt x="4382" y="469"/>
                  <a:pt x="0" y="0"/>
                </a:cubicBezTo>
                <a:lnTo>
                  <a:pt x="0" y="21600"/>
                </a:lnTo>
                <a:cubicBezTo>
                  <a:pt x="4519" y="21116"/>
                  <a:pt x="8797" y="20073"/>
                  <a:pt x="12289" y="18471"/>
                </a:cubicBezTo>
                <a:cubicBezTo>
                  <a:pt x="21600" y="14148"/>
                  <a:pt x="21463" y="7240"/>
                  <a:pt x="11981" y="29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3"/>
          <p:cNvSpPr/>
          <p:nvPr/>
        </p:nvSpPr>
        <p:spPr>
          <a:xfrm>
            <a:off x="705608" y="5904088"/>
            <a:ext cx="1475274" cy="953912"/>
          </a:xfrm>
          <a:custGeom>
            <a:avLst/>
            <a:gdLst/>
            <a:ahLst/>
            <a:cxnLst/>
            <a:rect l="l" t="t" r="r" b="b"/>
            <a:pathLst>
              <a:path w="20861" h="20176" extrusionOk="0">
                <a:moveTo>
                  <a:pt x="19823" y="14166"/>
                </a:moveTo>
                <a:cubicBezTo>
                  <a:pt x="19715" y="10556"/>
                  <a:pt x="18744" y="6986"/>
                  <a:pt x="16883" y="4243"/>
                </a:cubicBezTo>
                <a:cubicBezTo>
                  <a:pt x="13095" y="-1343"/>
                  <a:pt x="6933" y="-1424"/>
                  <a:pt x="3077" y="4062"/>
                </a:cubicBezTo>
                <a:cubicBezTo>
                  <a:pt x="70" y="8358"/>
                  <a:pt x="-739" y="14751"/>
                  <a:pt x="677" y="20176"/>
                </a:cubicBezTo>
                <a:lnTo>
                  <a:pt x="20861" y="20176"/>
                </a:lnTo>
                <a:cubicBezTo>
                  <a:pt x="20241" y="18321"/>
                  <a:pt x="19877" y="16284"/>
                  <a:pt x="19823" y="1416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body" idx="1"/>
          </p:nvPr>
        </p:nvSpPr>
        <p:spPr>
          <a:xfrm>
            <a:off x="2180882" y="1825625"/>
            <a:ext cx="917291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2">
  <p:cSld name="Title and Content 2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11493783" y="333733"/>
            <a:ext cx="698217" cy="1402637"/>
          </a:xfrm>
          <a:custGeom>
            <a:avLst/>
            <a:gdLst/>
            <a:ahLst/>
            <a:cxnLst/>
            <a:rect l="l" t="t" r="r" b="b"/>
            <a:pathLst>
              <a:path w="19672" h="21600" extrusionOk="0">
                <a:moveTo>
                  <a:pt x="5782" y="18443"/>
                </a:moveTo>
                <a:cubicBezTo>
                  <a:pt x="9624" y="20543"/>
                  <a:pt x="14648" y="21600"/>
                  <a:pt x="19672" y="21600"/>
                </a:cubicBezTo>
                <a:lnTo>
                  <a:pt x="19672" y="0"/>
                </a:lnTo>
                <a:cubicBezTo>
                  <a:pt x="14648" y="15"/>
                  <a:pt x="9624" y="1057"/>
                  <a:pt x="5782" y="3157"/>
                </a:cubicBezTo>
                <a:cubicBezTo>
                  <a:pt x="-1928" y="7386"/>
                  <a:pt x="-1928" y="14229"/>
                  <a:pt x="5782" y="1844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4"/>
          <p:cNvSpPr/>
          <p:nvPr/>
        </p:nvSpPr>
        <p:spPr>
          <a:xfrm>
            <a:off x="8623674" y="0"/>
            <a:ext cx="1086064" cy="258404"/>
          </a:xfrm>
          <a:custGeom>
            <a:avLst/>
            <a:gdLst/>
            <a:ahLst/>
            <a:cxnLst/>
            <a:rect l="l" t="t" r="r" b="b"/>
            <a:pathLst>
              <a:path w="21600" h="17066" extrusionOk="0">
                <a:moveTo>
                  <a:pt x="20671" y="3464"/>
                </a:moveTo>
                <a:cubicBezTo>
                  <a:pt x="21012" y="2330"/>
                  <a:pt x="21316" y="1196"/>
                  <a:pt x="21600" y="0"/>
                </a:cubicBezTo>
                <a:lnTo>
                  <a:pt x="0" y="0"/>
                </a:lnTo>
                <a:cubicBezTo>
                  <a:pt x="284" y="1196"/>
                  <a:pt x="607" y="2330"/>
                  <a:pt x="929" y="3464"/>
                </a:cubicBezTo>
                <a:cubicBezTo>
                  <a:pt x="6391" y="21600"/>
                  <a:pt x="15228" y="21600"/>
                  <a:pt x="20671" y="346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4"/>
          <p:cNvSpPr/>
          <p:nvPr/>
        </p:nvSpPr>
        <p:spPr>
          <a:xfrm>
            <a:off x="10025355" y="0"/>
            <a:ext cx="2165621" cy="1653560"/>
          </a:xfrm>
          <a:custGeom>
            <a:avLst/>
            <a:gdLst/>
            <a:ahLst/>
            <a:cxnLst/>
            <a:rect l="l" t="t" r="r" b="b"/>
            <a:pathLst>
              <a:path w="20902" h="20752" extrusionOk="0">
                <a:moveTo>
                  <a:pt x="11156" y="455"/>
                </a:moveTo>
                <a:cubicBezTo>
                  <a:pt x="9886" y="2106"/>
                  <a:pt x="8183" y="3040"/>
                  <a:pt x="6388" y="3171"/>
                </a:cubicBezTo>
                <a:cubicBezTo>
                  <a:pt x="4787" y="3291"/>
                  <a:pt x="3204" y="4141"/>
                  <a:pt x="1980" y="5732"/>
                </a:cubicBezTo>
                <a:cubicBezTo>
                  <a:pt x="-698" y="9214"/>
                  <a:pt x="-661" y="14911"/>
                  <a:pt x="2100" y="18333"/>
                </a:cubicBezTo>
                <a:cubicBezTo>
                  <a:pt x="4732" y="21600"/>
                  <a:pt x="8938" y="21552"/>
                  <a:pt x="11524" y="18225"/>
                </a:cubicBezTo>
                <a:cubicBezTo>
                  <a:pt x="12794" y="16598"/>
                  <a:pt x="13466" y="14480"/>
                  <a:pt x="13530" y="12338"/>
                </a:cubicBezTo>
                <a:cubicBezTo>
                  <a:pt x="13604" y="10040"/>
                  <a:pt x="14368" y="7874"/>
                  <a:pt x="15610" y="6259"/>
                </a:cubicBezTo>
                <a:lnTo>
                  <a:pt x="15803" y="6007"/>
                </a:lnTo>
                <a:cubicBezTo>
                  <a:pt x="17055" y="4380"/>
                  <a:pt x="18721" y="3399"/>
                  <a:pt x="20479" y="3303"/>
                </a:cubicBezTo>
                <a:cubicBezTo>
                  <a:pt x="20617" y="3291"/>
                  <a:pt x="20764" y="3279"/>
                  <a:pt x="20902" y="3255"/>
                </a:cubicBezTo>
                <a:lnTo>
                  <a:pt x="20902" y="0"/>
                </a:lnTo>
                <a:lnTo>
                  <a:pt x="11487" y="0"/>
                </a:lnTo>
                <a:cubicBezTo>
                  <a:pt x="11432" y="72"/>
                  <a:pt x="11386" y="144"/>
                  <a:pt x="11331" y="215"/>
                </a:cubicBezTo>
                <a:lnTo>
                  <a:pt x="11156" y="45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4"/>
          <p:cNvSpPr/>
          <p:nvPr/>
        </p:nvSpPr>
        <p:spPr>
          <a:xfrm>
            <a:off x="11571091" y="1792626"/>
            <a:ext cx="620909" cy="1392147"/>
          </a:xfrm>
          <a:custGeom>
            <a:avLst/>
            <a:gdLst/>
            <a:ahLst/>
            <a:cxnLst/>
            <a:rect l="l" t="t" r="r" b="b"/>
            <a:pathLst>
              <a:path w="19347" h="21600" extrusionOk="0">
                <a:moveTo>
                  <a:pt x="6393" y="3107"/>
                </a:moveTo>
                <a:cubicBezTo>
                  <a:pt x="-2253" y="7412"/>
                  <a:pt x="-2134" y="14454"/>
                  <a:pt x="6779" y="18685"/>
                </a:cubicBezTo>
                <a:cubicBezTo>
                  <a:pt x="10345" y="20372"/>
                  <a:pt x="14771" y="21348"/>
                  <a:pt x="19347" y="21600"/>
                </a:cubicBezTo>
                <a:lnTo>
                  <a:pt x="19347" y="0"/>
                </a:lnTo>
                <a:cubicBezTo>
                  <a:pt x="14593" y="266"/>
                  <a:pt x="10018" y="1302"/>
                  <a:pt x="6393" y="31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9" name="Google Shape;59;p4"/>
          <p:cNvCxnSpPr/>
          <p:nvPr/>
        </p:nvCxnSpPr>
        <p:spPr>
          <a:xfrm>
            <a:off x="11276616" y="0"/>
            <a:ext cx="915384" cy="953525"/>
          </a:xfrm>
          <a:prstGeom prst="straightConnector1">
            <a:avLst/>
          </a:prstGeom>
          <a:solidFill>
            <a:srgbClr val="F8B9AA"/>
          </a:solidFill>
          <a:ln>
            <a:noFill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Section 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"/>
          <p:cNvSpPr/>
          <p:nvPr/>
        </p:nvSpPr>
        <p:spPr>
          <a:xfrm>
            <a:off x="9331971" y="3694207"/>
            <a:ext cx="2088219" cy="208821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5"/>
          <p:cNvSpPr/>
          <p:nvPr/>
        </p:nvSpPr>
        <p:spPr>
          <a:xfrm>
            <a:off x="11516277" y="0"/>
            <a:ext cx="675723" cy="1231002"/>
          </a:xfrm>
          <a:custGeom>
            <a:avLst/>
            <a:gdLst/>
            <a:ahLst/>
            <a:cxnLst/>
            <a:rect l="l" t="t" r="r" b="b"/>
            <a:pathLst>
              <a:path w="19983" h="21600" extrusionOk="0">
                <a:moveTo>
                  <a:pt x="9042" y="17400"/>
                </a:moveTo>
                <a:cubicBezTo>
                  <a:pt x="12257" y="19308"/>
                  <a:pt x="15979" y="20697"/>
                  <a:pt x="19983" y="21600"/>
                </a:cubicBezTo>
                <a:lnTo>
                  <a:pt x="19983" y="0"/>
                </a:lnTo>
                <a:lnTo>
                  <a:pt x="921" y="0"/>
                </a:lnTo>
                <a:cubicBezTo>
                  <a:pt x="-1617" y="6023"/>
                  <a:pt x="1090" y="12682"/>
                  <a:pt x="9042" y="174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5"/>
          <p:cNvSpPr/>
          <p:nvPr/>
        </p:nvSpPr>
        <p:spPr>
          <a:xfrm>
            <a:off x="11634187" y="6097088"/>
            <a:ext cx="557813" cy="7609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cubicBezTo>
                  <a:pt x="17871" y="1380"/>
                  <a:pt x="14400" y="3221"/>
                  <a:pt x="11298" y="5495"/>
                </a:cubicBezTo>
                <a:cubicBezTo>
                  <a:pt x="5095" y="10042"/>
                  <a:pt x="1329" y="15699"/>
                  <a:pt x="0" y="21600"/>
                </a:cubicBez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5"/>
          <p:cNvSpPr/>
          <p:nvPr/>
        </p:nvSpPr>
        <p:spPr>
          <a:xfrm>
            <a:off x="7138864" y="1510634"/>
            <a:ext cx="4158901" cy="4158904"/>
          </a:xfrm>
          <a:custGeom>
            <a:avLst/>
            <a:gdLst/>
            <a:ahLst/>
            <a:cxnLst/>
            <a:rect l="l" t="t" r="r" b="b"/>
            <a:pathLst>
              <a:path w="20570" h="20570" extrusionOk="0">
                <a:moveTo>
                  <a:pt x="12069" y="11918"/>
                </a:moveTo>
                <a:cubicBezTo>
                  <a:pt x="13021" y="10965"/>
                  <a:pt x="14295" y="10385"/>
                  <a:pt x="15639" y="10328"/>
                </a:cubicBezTo>
                <a:cubicBezTo>
                  <a:pt x="16893" y="10272"/>
                  <a:pt x="18134" y="9762"/>
                  <a:pt x="19091" y="8796"/>
                </a:cubicBezTo>
                <a:cubicBezTo>
                  <a:pt x="21039" y="6819"/>
                  <a:pt x="21067" y="3612"/>
                  <a:pt x="19152" y="1603"/>
                </a:cubicBezTo>
                <a:cubicBezTo>
                  <a:pt x="17143" y="-505"/>
                  <a:pt x="13809" y="-533"/>
                  <a:pt x="11762" y="1514"/>
                </a:cubicBezTo>
                <a:cubicBezTo>
                  <a:pt x="10828" y="2448"/>
                  <a:pt x="10328" y="3650"/>
                  <a:pt x="10258" y="4876"/>
                </a:cubicBezTo>
                <a:cubicBezTo>
                  <a:pt x="10182" y="6244"/>
                  <a:pt x="9635" y="7541"/>
                  <a:pt x="8664" y="8513"/>
                </a:cubicBezTo>
                <a:lnTo>
                  <a:pt x="8513" y="8664"/>
                </a:lnTo>
                <a:cubicBezTo>
                  <a:pt x="7546" y="9630"/>
                  <a:pt x="6244" y="10182"/>
                  <a:pt x="4876" y="10258"/>
                </a:cubicBezTo>
                <a:cubicBezTo>
                  <a:pt x="3655" y="10324"/>
                  <a:pt x="2448" y="10828"/>
                  <a:pt x="1514" y="11762"/>
                </a:cubicBezTo>
                <a:cubicBezTo>
                  <a:pt x="-533" y="13809"/>
                  <a:pt x="-505" y="17143"/>
                  <a:pt x="1603" y="19152"/>
                </a:cubicBezTo>
                <a:cubicBezTo>
                  <a:pt x="3612" y="21067"/>
                  <a:pt x="6819" y="21039"/>
                  <a:pt x="8796" y="19091"/>
                </a:cubicBezTo>
                <a:cubicBezTo>
                  <a:pt x="9762" y="18138"/>
                  <a:pt x="10276" y="16898"/>
                  <a:pt x="10328" y="15639"/>
                </a:cubicBezTo>
                <a:cubicBezTo>
                  <a:pt x="10385" y="14295"/>
                  <a:pt x="10965" y="13021"/>
                  <a:pt x="11918" y="12069"/>
                </a:cubicBezTo>
                <a:lnTo>
                  <a:pt x="12069" y="119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5"/>
          <p:cNvSpPr/>
          <p:nvPr/>
        </p:nvSpPr>
        <p:spPr>
          <a:xfrm>
            <a:off x="3097091" y="0"/>
            <a:ext cx="1785942" cy="1070081"/>
          </a:xfrm>
          <a:custGeom>
            <a:avLst/>
            <a:gdLst/>
            <a:ahLst/>
            <a:cxnLst/>
            <a:rect l="l" t="t" r="r" b="b"/>
            <a:pathLst>
              <a:path w="21067" h="20031" extrusionOk="0">
                <a:moveTo>
                  <a:pt x="3184" y="15552"/>
                </a:moveTo>
                <a:cubicBezTo>
                  <a:pt x="7183" y="21600"/>
                  <a:pt x="13567" y="21511"/>
                  <a:pt x="17500" y="15358"/>
                </a:cubicBezTo>
                <a:cubicBezTo>
                  <a:pt x="19424" y="12349"/>
                  <a:pt x="20447" y="8431"/>
                  <a:pt x="20551" y="4454"/>
                </a:cubicBezTo>
                <a:cubicBezTo>
                  <a:pt x="20588" y="2935"/>
                  <a:pt x="20767" y="1430"/>
                  <a:pt x="21067" y="0"/>
                </a:cubicBezTo>
                <a:lnTo>
                  <a:pt x="274" y="0"/>
                </a:lnTo>
                <a:cubicBezTo>
                  <a:pt x="-533" y="5437"/>
                  <a:pt x="443" y="11396"/>
                  <a:pt x="3184" y="1555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5"/>
          <p:cNvSpPr/>
          <p:nvPr/>
        </p:nvSpPr>
        <p:spPr>
          <a:xfrm>
            <a:off x="7138864" y="0"/>
            <a:ext cx="2144731" cy="1298385"/>
          </a:xfrm>
          <a:custGeom>
            <a:avLst/>
            <a:gdLst/>
            <a:ahLst/>
            <a:cxnLst/>
            <a:rect l="l" t="t" r="r" b="b"/>
            <a:pathLst>
              <a:path w="21041" h="20049" extrusionOk="0">
                <a:moveTo>
                  <a:pt x="3174" y="15622"/>
                </a:moveTo>
                <a:cubicBezTo>
                  <a:pt x="7159" y="21600"/>
                  <a:pt x="13520" y="21512"/>
                  <a:pt x="17439" y="15431"/>
                </a:cubicBezTo>
                <a:cubicBezTo>
                  <a:pt x="19357" y="12456"/>
                  <a:pt x="20377" y="8584"/>
                  <a:pt x="20480" y="4653"/>
                </a:cubicBezTo>
                <a:cubicBezTo>
                  <a:pt x="20526" y="3063"/>
                  <a:pt x="20714" y="1487"/>
                  <a:pt x="21041" y="0"/>
                </a:cubicBezTo>
                <a:lnTo>
                  <a:pt x="311" y="0"/>
                </a:lnTo>
                <a:cubicBezTo>
                  <a:pt x="-559" y="5448"/>
                  <a:pt x="395" y="11455"/>
                  <a:pt x="3174" y="1562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5"/>
          <p:cNvSpPr/>
          <p:nvPr/>
        </p:nvSpPr>
        <p:spPr>
          <a:xfrm>
            <a:off x="9447756" y="3867749"/>
            <a:ext cx="2744244" cy="29902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191" y="16909"/>
                </a:moveTo>
                <a:cubicBezTo>
                  <a:pt x="19896" y="16262"/>
                  <a:pt x="20714" y="15732"/>
                  <a:pt x="21600" y="15346"/>
                </a:cubicBezTo>
                <a:lnTo>
                  <a:pt x="21600" y="0"/>
                </a:lnTo>
                <a:cubicBezTo>
                  <a:pt x="20542" y="365"/>
                  <a:pt x="19551" y="944"/>
                  <a:pt x="18703" y="1722"/>
                </a:cubicBezTo>
                <a:cubicBezTo>
                  <a:pt x="17217" y="3086"/>
                  <a:pt x="16421" y="4842"/>
                  <a:pt x="16309" y="6633"/>
                </a:cubicBezTo>
                <a:cubicBezTo>
                  <a:pt x="16189" y="8630"/>
                  <a:pt x="15318" y="10524"/>
                  <a:pt x="13772" y="11943"/>
                </a:cubicBezTo>
                <a:lnTo>
                  <a:pt x="13532" y="12164"/>
                </a:lnTo>
                <a:cubicBezTo>
                  <a:pt x="11993" y="13576"/>
                  <a:pt x="9922" y="14382"/>
                  <a:pt x="7745" y="14492"/>
                </a:cubicBezTo>
                <a:cubicBezTo>
                  <a:pt x="5802" y="14588"/>
                  <a:pt x="3880" y="15325"/>
                  <a:pt x="2394" y="16689"/>
                </a:cubicBezTo>
                <a:cubicBezTo>
                  <a:pt x="908" y="18053"/>
                  <a:pt x="113" y="19809"/>
                  <a:pt x="0" y="21600"/>
                </a:cubicBezTo>
                <a:lnTo>
                  <a:pt x="16496" y="21600"/>
                </a:lnTo>
                <a:cubicBezTo>
                  <a:pt x="16759" y="19919"/>
                  <a:pt x="17630" y="18356"/>
                  <a:pt x="18951" y="17144"/>
                </a:cubicBezTo>
                <a:lnTo>
                  <a:pt x="19191" y="169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5"/>
          <p:cNvSpPr/>
          <p:nvPr/>
        </p:nvSpPr>
        <p:spPr>
          <a:xfrm>
            <a:off x="4936222" y="0"/>
            <a:ext cx="4159597" cy="3470517"/>
          </a:xfrm>
          <a:custGeom>
            <a:avLst/>
            <a:gdLst/>
            <a:ahLst/>
            <a:cxnLst/>
            <a:rect l="l" t="t" r="r" b="b"/>
            <a:pathLst>
              <a:path w="20714" h="20992" extrusionOk="0">
                <a:moveTo>
                  <a:pt x="1493" y="6592"/>
                </a:moveTo>
                <a:cubicBezTo>
                  <a:pt x="2452" y="7775"/>
                  <a:pt x="3701" y="8403"/>
                  <a:pt x="4969" y="8467"/>
                </a:cubicBezTo>
                <a:cubicBezTo>
                  <a:pt x="6322" y="8536"/>
                  <a:pt x="7604" y="9246"/>
                  <a:pt x="8564" y="10411"/>
                </a:cubicBezTo>
                <a:lnTo>
                  <a:pt x="8715" y="10595"/>
                </a:lnTo>
                <a:cubicBezTo>
                  <a:pt x="9675" y="11760"/>
                  <a:pt x="10259" y="13318"/>
                  <a:pt x="10316" y="14961"/>
                </a:cubicBezTo>
                <a:cubicBezTo>
                  <a:pt x="10373" y="16496"/>
                  <a:pt x="10885" y="18012"/>
                  <a:pt x="11859" y="19183"/>
                </a:cubicBezTo>
                <a:cubicBezTo>
                  <a:pt x="13848" y="21565"/>
                  <a:pt x="17077" y="21600"/>
                  <a:pt x="19100" y="19258"/>
                </a:cubicBezTo>
                <a:cubicBezTo>
                  <a:pt x="21223" y="16801"/>
                  <a:pt x="21251" y="12724"/>
                  <a:pt x="19190" y="10220"/>
                </a:cubicBezTo>
                <a:cubicBezTo>
                  <a:pt x="18250" y="9078"/>
                  <a:pt x="17039" y="8467"/>
                  <a:pt x="15805" y="8380"/>
                </a:cubicBezTo>
                <a:cubicBezTo>
                  <a:pt x="14428" y="8288"/>
                  <a:pt x="13122" y="7619"/>
                  <a:pt x="12144" y="6431"/>
                </a:cubicBezTo>
                <a:lnTo>
                  <a:pt x="11992" y="6246"/>
                </a:lnTo>
                <a:cubicBezTo>
                  <a:pt x="11018" y="5064"/>
                  <a:pt x="10463" y="3472"/>
                  <a:pt x="10387" y="1800"/>
                </a:cubicBezTo>
                <a:cubicBezTo>
                  <a:pt x="10358" y="1188"/>
                  <a:pt x="10259" y="583"/>
                  <a:pt x="10083" y="0"/>
                </a:cubicBezTo>
                <a:lnTo>
                  <a:pt x="306" y="0"/>
                </a:lnTo>
                <a:cubicBezTo>
                  <a:pt x="-349" y="2226"/>
                  <a:pt x="50" y="4816"/>
                  <a:pt x="1493" y="659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5"/>
          <p:cNvSpPr/>
          <p:nvPr/>
        </p:nvSpPr>
        <p:spPr>
          <a:xfrm>
            <a:off x="9341506" y="0"/>
            <a:ext cx="2850494" cy="3437462"/>
          </a:xfrm>
          <a:custGeom>
            <a:avLst/>
            <a:gdLst/>
            <a:ahLst/>
            <a:cxnLst/>
            <a:rect l="l" t="t" r="r" b="b"/>
            <a:pathLst>
              <a:path w="21081" h="21600" extrusionOk="0">
                <a:moveTo>
                  <a:pt x="2210" y="6848"/>
                </a:moveTo>
                <a:cubicBezTo>
                  <a:pt x="3635" y="8077"/>
                  <a:pt x="5489" y="8730"/>
                  <a:pt x="7372" y="8796"/>
                </a:cubicBezTo>
                <a:cubicBezTo>
                  <a:pt x="9382" y="8868"/>
                  <a:pt x="11286" y="9605"/>
                  <a:pt x="12710" y="10815"/>
                </a:cubicBezTo>
                <a:lnTo>
                  <a:pt x="12936" y="11007"/>
                </a:lnTo>
                <a:cubicBezTo>
                  <a:pt x="14361" y="12217"/>
                  <a:pt x="15228" y="13835"/>
                  <a:pt x="15313" y="15542"/>
                </a:cubicBezTo>
                <a:cubicBezTo>
                  <a:pt x="15397" y="17136"/>
                  <a:pt x="16159" y="18712"/>
                  <a:pt x="17604" y="19928"/>
                </a:cubicBezTo>
                <a:cubicBezTo>
                  <a:pt x="18599" y="20761"/>
                  <a:pt x="19805" y="21318"/>
                  <a:pt x="21081" y="21600"/>
                </a:cubicBezTo>
                <a:lnTo>
                  <a:pt x="21081" y="8304"/>
                </a:lnTo>
                <a:cubicBezTo>
                  <a:pt x="19939" y="7963"/>
                  <a:pt x="18895" y="7418"/>
                  <a:pt x="18020" y="6681"/>
                </a:cubicBezTo>
                <a:lnTo>
                  <a:pt x="17795" y="6489"/>
                </a:lnTo>
                <a:cubicBezTo>
                  <a:pt x="16349" y="5261"/>
                  <a:pt x="15524" y="3607"/>
                  <a:pt x="15411" y="1869"/>
                </a:cubicBezTo>
                <a:cubicBezTo>
                  <a:pt x="15369" y="1234"/>
                  <a:pt x="15221" y="605"/>
                  <a:pt x="14960" y="0"/>
                </a:cubicBezTo>
                <a:lnTo>
                  <a:pt x="454" y="0"/>
                </a:lnTo>
                <a:cubicBezTo>
                  <a:pt x="-519" y="2313"/>
                  <a:pt x="73" y="5003"/>
                  <a:pt x="2210" y="684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6061327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6061327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Section 2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"/>
          <p:cNvSpPr/>
          <p:nvPr/>
        </p:nvSpPr>
        <p:spPr>
          <a:xfrm rot="10800000">
            <a:off x="771810" y="1075574"/>
            <a:ext cx="2088219" cy="208821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6"/>
          <p:cNvSpPr/>
          <p:nvPr/>
        </p:nvSpPr>
        <p:spPr>
          <a:xfrm rot="10800000">
            <a:off x="1" y="5626998"/>
            <a:ext cx="675723" cy="1231002"/>
          </a:xfrm>
          <a:custGeom>
            <a:avLst/>
            <a:gdLst/>
            <a:ahLst/>
            <a:cxnLst/>
            <a:rect l="l" t="t" r="r" b="b"/>
            <a:pathLst>
              <a:path w="19983" h="21600" extrusionOk="0">
                <a:moveTo>
                  <a:pt x="9042" y="17400"/>
                </a:moveTo>
                <a:cubicBezTo>
                  <a:pt x="12257" y="19308"/>
                  <a:pt x="15979" y="20697"/>
                  <a:pt x="19983" y="21600"/>
                </a:cubicBezTo>
                <a:lnTo>
                  <a:pt x="19983" y="0"/>
                </a:lnTo>
                <a:lnTo>
                  <a:pt x="921" y="0"/>
                </a:lnTo>
                <a:cubicBezTo>
                  <a:pt x="-1617" y="6023"/>
                  <a:pt x="1090" y="12682"/>
                  <a:pt x="9042" y="174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6"/>
          <p:cNvSpPr/>
          <p:nvPr/>
        </p:nvSpPr>
        <p:spPr>
          <a:xfrm rot="10800000">
            <a:off x="1" y="0"/>
            <a:ext cx="557813" cy="7609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cubicBezTo>
                  <a:pt x="17871" y="1380"/>
                  <a:pt x="14400" y="3221"/>
                  <a:pt x="11298" y="5495"/>
                </a:cubicBezTo>
                <a:cubicBezTo>
                  <a:pt x="5095" y="10042"/>
                  <a:pt x="1329" y="15699"/>
                  <a:pt x="0" y="21600"/>
                </a:cubicBez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6"/>
          <p:cNvSpPr/>
          <p:nvPr/>
        </p:nvSpPr>
        <p:spPr>
          <a:xfrm rot="10800000">
            <a:off x="894234" y="1188462"/>
            <a:ext cx="4158901" cy="4158904"/>
          </a:xfrm>
          <a:custGeom>
            <a:avLst/>
            <a:gdLst/>
            <a:ahLst/>
            <a:cxnLst/>
            <a:rect l="l" t="t" r="r" b="b"/>
            <a:pathLst>
              <a:path w="20570" h="20570" extrusionOk="0">
                <a:moveTo>
                  <a:pt x="12069" y="11918"/>
                </a:moveTo>
                <a:cubicBezTo>
                  <a:pt x="13021" y="10965"/>
                  <a:pt x="14295" y="10385"/>
                  <a:pt x="15639" y="10328"/>
                </a:cubicBezTo>
                <a:cubicBezTo>
                  <a:pt x="16893" y="10272"/>
                  <a:pt x="18134" y="9762"/>
                  <a:pt x="19091" y="8796"/>
                </a:cubicBezTo>
                <a:cubicBezTo>
                  <a:pt x="21039" y="6819"/>
                  <a:pt x="21067" y="3612"/>
                  <a:pt x="19152" y="1603"/>
                </a:cubicBezTo>
                <a:cubicBezTo>
                  <a:pt x="17143" y="-505"/>
                  <a:pt x="13809" y="-533"/>
                  <a:pt x="11762" y="1514"/>
                </a:cubicBezTo>
                <a:cubicBezTo>
                  <a:pt x="10828" y="2448"/>
                  <a:pt x="10328" y="3650"/>
                  <a:pt x="10258" y="4876"/>
                </a:cubicBezTo>
                <a:cubicBezTo>
                  <a:pt x="10182" y="6244"/>
                  <a:pt x="9635" y="7541"/>
                  <a:pt x="8664" y="8513"/>
                </a:cubicBezTo>
                <a:lnTo>
                  <a:pt x="8513" y="8664"/>
                </a:lnTo>
                <a:cubicBezTo>
                  <a:pt x="7546" y="9630"/>
                  <a:pt x="6244" y="10182"/>
                  <a:pt x="4876" y="10258"/>
                </a:cubicBezTo>
                <a:cubicBezTo>
                  <a:pt x="3655" y="10324"/>
                  <a:pt x="2448" y="10828"/>
                  <a:pt x="1514" y="11762"/>
                </a:cubicBezTo>
                <a:cubicBezTo>
                  <a:pt x="-533" y="13809"/>
                  <a:pt x="-505" y="17143"/>
                  <a:pt x="1603" y="19152"/>
                </a:cubicBezTo>
                <a:cubicBezTo>
                  <a:pt x="3612" y="21067"/>
                  <a:pt x="6819" y="21039"/>
                  <a:pt x="8796" y="19091"/>
                </a:cubicBezTo>
                <a:cubicBezTo>
                  <a:pt x="9762" y="18138"/>
                  <a:pt x="10276" y="16898"/>
                  <a:pt x="10328" y="15639"/>
                </a:cubicBezTo>
                <a:cubicBezTo>
                  <a:pt x="10385" y="14295"/>
                  <a:pt x="10965" y="13021"/>
                  <a:pt x="11918" y="12069"/>
                </a:cubicBezTo>
                <a:lnTo>
                  <a:pt x="12069" y="119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6"/>
          <p:cNvSpPr/>
          <p:nvPr/>
        </p:nvSpPr>
        <p:spPr>
          <a:xfrm rot="10800000">
            <a:off x="7308967" y="5787918"/>
            <a:ext cx="1785942" cy="1070081"/>
          </a:xfrm>
          <a:custGeom>
            <a:avLst/>
            <a:gdLst/>
            <a:ahLst/>
            <a:cxnLst/>
            <a:rect l="l" t="t" r="r" b="b"/>
            <a:pathLst>
              <a:path w="21067" h="20031" extrusionOk="0">
                <a:moveTo>
                  <a:pt x="3184" y="15552"/>
                </a:moveTo>
                <a:cubicBezTo>
                  <a:pt x="7183" y="21600"/>
                  <a:pt x="13567" y="21511"/>
                  <a:pt x="17500" y="15358"/>
                </a:cubicBezTo>
                <a:cubicBezTo>
                  <a:pt x="19424" y="12349"/>
                  <a:pt x="20447" y="8431"/>
                  <a:pt x="20551" y="4454"/>
                </a:cubicBezTo>
                <a:cubicBezTo>
                  <a:pt x="20588" y="2935"/>
                  <a:pt x="20767" y="1430"/>
                  <a:pt x="21067" y="0"/>
                </a:cubicBezTo>
                <a:lnTo>
                  <a:pt x="274" y="0"/>
                </a:lnTo>
                <a:cubicBezTo>
                  <a:pt x="-533" y="5437"/>
                  <a:pt x="443" y="11396"/>
                  <a:pt x="3184" y="1555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6"/>
          <p:cNvSpPr/>
          <p:nvPr/>
        </p:nvSpPr>
        <p:spPr>
          <a:xfrm rot="10800000">
            <a:off x="2908405" y="5559614"/>
            <a:ext cx="2144731" cy="1298385"/>
          </a:xfrm>
          <a:custGeom>
            <a:avLst/>
            <a:gdLst/>
            <a:ahLst/>
            <a:cxnLst/>
            <a:rect l="l" t="t" r="r" b="b"/>
            <a:pathLst>
              <a:path w="21041" h="20049" extrusionOk="0">
                <a:moveTo>
                  <a:pt x="3174" y="15622"/>
                </a:moveTo>
                <a:cubicBezTo>
                  <a:pt x="7159" y="21600"/>
                  <a:pt x="13520" y="21512"/>
                  <a:pt x="17439" y="15431"/>
                </a:cubicBezTo>
                <a:cubicBezTo>
                  <a:pt x="19357" y="12456"/>
                  <a:pt x="20377" y="8584"/>
                  <a:pt x="20480" y="4653"/>
                </a:cubicBezTo>
                <a:cubicBezTo>
                  <a:pt x="20526" y="3063"/>
                  <a:pt x="20714" y="1487"/>
                  <a:pt x="21041" y="0"/>
                </a:cubicBezTo>
                <a:lnTo>
                  <a:pt x="311" y="0"/>
                </a:lnTo>
                <a:cubicBezTo>
                  <a:pt x="-559" y="5448"/>
                  <a:pt x="395" y="11455"/>
                  <a:pt x="3174" y="1562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6"/>
          <p:cNvSpPr/>
          <p:nvPr/>
        </p:nvSpPr>
        <p:spPr>
          <a:xfrm rot="10800000">
            <a:off x="1" y="0"/>
            <a:ext cx="2744244" cy="29902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191" y="16909"/>
                </a:moveTo>
                <a:cubicBezTo>
                  <a:pt x="19896" y="16262"/>
                  <a:pt x="20714" y="15732"/>
                  <a:pt x="21600" y="15346"/>
                </a:cubicBezTo>
                <a:lnTo>
                  <a:pt x="21600" y="0"/>
                </a:lnTo>
                <a:cubicBezTo>
                  <a:pt x="20542" y="365"/>
                  <a:pt x="19551" y="944"/>
                  <a:pt x="18703" y="1722"/>
                </a:cubicBezTo>
                <a:cubicBezTo>
                  <a:pt x="17217" y="3086"/>
                  <a:pt x="16421" y="4842"/>
                  <a:pt x="16309" y="6633"/>
                </a:cubicBezTo>
                <a:cubicBezTo>
                  <a:pt x="16189" y="8630"/>
                  <a:pt x="15318" y="10524"/>
                  <a:pt x="13772" y="11943"/>
                </a:cubicBezTo>
                <a:lnTo>
                  <a:pt x="13532" y="12164"/>
                </a:lnTo>
                <a:cubicBezTo>
                  <a:pt x="11993" y="13576"/>
                  <a:pt x="9922" y="14382"/>
                  <a:pt x="7745" y="14492"/>
                </a:cubicBezTo>
                <a:cubicBezTo>
                  <a:pt x="5802" y="14588"/>
                  <a:pt x="3880" y="15325"/>
                  <a:pt x="2394" y="16689"/>
                </a:cubicBezTo>
                <a:cubicBezTo>
                  <a:pt x="908" y="18053"/>
                  <a:pt x="113" y="19809"/>
                  <a:pt x="0" y="21600"/>
                </a:cubicBezTo>
                <a:lnTo>
                  <a:pt x="16496" y="21600"/>
                </a:lnTo>
                <a:cubicBezTo>
                  <a:pt x="16759" y="19919"/>
                  <a:pt x="17630" y="18356"/>
                  <a:pt x="18951" y="17144"/>
                </a:cubicBezTo>
                <a:lnTo>
                  <a:pt x="19191" y="169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6"/>
          <p:cNvSpPr/>
          <p:nvPr/>
        </p:nvSpPr>
        <p:spPr>
          <a:xfrm rot="10800000">
            <a:off x="3096181" y="3387482"/>
            <a:ext cx="4159597" cy="3470517"/>
          </a:xfrm>
          <a:custGeom>
            <a:avLst/>
            <a:gdLst/>
            <a:ahLst/>
            <a:cxnLst/>
            <a:rect l="l" t="t" r="r" b="b"/>
            <a:pathLst>
              <a:path w="20714" h="20992" extrusionOk="0">
                <a:moveTo>
                  <a:pt x="1493" y="6592"/>
                </a:moveTo>
                <a:cubicBezTo>
                  <a:pt x="2452" y="7775"/>
                  <a:pt x="3701" y="8403"/>
                  <a:pt x="4969" y="8467"/>
                </a:cubicBezTo>
                <a:cubicBezTo>
                  <a:pt x="6322" y="8536"/>
                  <a:pt x="7604" y="9246"/>
                  <a:pt x="8564" y="10411"/>
                </a:cubicBezTo>
                <a:lnTo>
                  <a:pt x="8715" y="10595"/>
                </a:lnTo>
                <a:cubicBezTo>
                  <a:pt x="9675" y="11760"/>
                  <a:pt x="10259" y="13318"/>
                  <a:pt x="10316" y="14961"/>
                </a:cubicBezTo>
                <a:cubicBezTo>
                  <a:pt x="10373" y="16496"/>
                  <a:pt x="10885" y="18012"/>
                  <a:pt x="11859" y="19183"/>
                </a:cubicBezTo>
                <a:cubicBezTo>
                  <a:pt x="13848" y="21565"/>
                  <a:pt x="17077" y="21600"/>
                  <a:pt x="19100" y="19258"/>
                </a:cubicBezTo>
                <a:cubicBezTo>
                  <a:pt x="21223" y="16801"/>
                  <a:pt x="21251" y="12724"/>
                  <a:pt x="19190" y="10220"/>
                </a:cubicBezTo>
                <a:cubicBezTo>
                  <a:pt x="18250" y="9078"/>
                  <a:pt x="17039" y="8467"/>
                  <a:pt x="15805" y="8380"/>
                </a:cubicBezTo>
                <a:cubicBezTo>
                  <a:pt x="14428" y="8288"/>
                  <a:pt x="13122" y="7619"/>
                  <a:pt x="12144" y="6431"/>
                </a:cubicBezTo>
                <a:lnTo>
                  <a:pt x="11992" y="6246"/>
                </a:lnTo>
                <a:cubicBezTo>
                  <a:pt x="11018" y="5064"/>
                  <a:pt x="10463" y="3472"/>
                  <a:pt x="10387" y="1800"/>
                </a:cubicBezTo>
                <a:cubicBezTo>
                  <a:pt x="10358" y="1188"/>
                  <a:pt x="10259" y="583"/>
                  <a:pt x="10083" y="0"/>
                </a:cubicBezTo>
                <a:lnTo>
                  <a:pt x="306" y="0"/>
                </a:lnTo>
                <a:cubicBezTo>
                  <a:pt x="-349" y="2226"/>
                  <a:pt x="50" y="4816"/>
                  <a:pt x="1493" y="659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6"/>
          <p:cNvSpPr/>
          <p:nvPr/>
        </p:nvSpPr>
        <p:spPr>
          <a:xfrm rot="10800000">
            <a:off x="0" y="3420538"/>
            <a:ext cx="2850494" cy="3437462"/>
          </a:xfrm>
          <a:custGeom>
            <a:avLst/>
            <a:gdLst/>
            <a:ahLst/>
            <a:cxnLst/>
            <a:rect l="l" t="t" r="r" b="b"/>
            <a:pathLst>
              <a:path w="21081" h="21600" extrusionOk="0">
                <a:moveTo>
                  <a:pt x="2210" y="6848"/>
                </a:moveTo>
                <a:cubicBezTo>
                  <a:pt x="3635" y="8077"/>
                  <a:pt x="5489" y="8730"/>
                  <a:pt x="7372" y="8796"/>
                </a:cubicBezTo>
                <a:cubicBezTo>
                  <a:pt x="9382" y="8868"/>
                  <a:pt x="11286" y="9605"/>
                  <a:pt x="12710" y="10815"/>
                </a:cubicBezTo>
                <a:lnTo>
                  <a:pt x="12936" y="11007"/>
                </a:lnTo>
                <a:cubicBezTo>
                  <a:pt x="14361" y="12217"/>
                  <a:pt x="15228" y="13835"/>
                  <a:pt x="15313" y="15542"/>
                </a:cubicBezTo>
                <a:cubicBezTo>
                  <a:pt x="15397" y="17136"/>
                  <a:pt x="16159" y="18712"/>
                  <a:pt x="17604" y="19928"/>
                </a:cubicBezTo>
                <a:cubicBezTo>
                  <a:pt x="18599" y="20761"/>
                  <a:pt x="19805" y="21318"/>
                  <a:pt x="21081" y="21600"/>
                </a:cubicBezTo>
                <a:lnTo>
                  <a:pt x="21081" y="8304"/>
                </a:lnTo>
                <a:cubicBezTo>
                  <a:pt x="19939" y="7963"/>
                  <a:pt x="18895" y="7418"/>
                  <a:pt x="18020" y="6681"/>
                </a:cubicBezTo>
                <a:lnTo>
                  <a:pt x="17795" y="6489"/>
                </a:lnTo>
                <a:cubicBezTo>
                  <a:pt x="16349" y="5261"/>
                  <a:pt x="15524" y="3607"/>
                  <a:pt x="15411" y="1869"/>
                </a:cubicBezTo>
                <a:cubicBezTo>
                  <a:pt x="15369" y="1234"/>
                  <a:pt x="15221" y="605"/>
                  <a:pt x="14960" y="0"/>
                </a:cubicBezTo>
                <a:lnTo>
                  <a:pt x="454" y="0"/>
                </a:lnTo>
                <a:cubicBezTo>
                  <a:pt x="-519" y="2313"/>
                  <a:pt x="73" y="5003"/>
                  <a:pt x="2210" y="684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6"/>
          <p:cNvSpPr txBox="1">
            <a:spLocks noGrp="1"/>
          </p:cNvSpPr>
          <p:nvPr>
            <p:ph type="title"/>
          </p:nvPr>
        </p:nvSpPr>
        <p:spPr>
          <a:xfrm>
            <a:off x="5500688" y="967455"/>
            <a:ext cx="5846762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6"/>
          <p:cNvSpPr txBox="1">
            <a:spLocks noGrp="1"/>
          </p:cNvSpPr>
          <p:nvPr>
            <p:ph type="body" idx="1"/>
          </p:nvPr>
        </p:nvSpPr>
        <p:spPr>
          <a:xfrm>
            <a:off x="5500688" y="3847180"/>
            <a:ext cx="5846762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">
  <p:cSld name="Closing">
    <p:bg>
      <p:bgPr>
        <a:solidFill>
          <a:schemeClr val="lt2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"/>
          <p:cNvSpPr txBox="1">
            <a:spLocks noGrp="1"/>
          </p:cNvSpPr>
          <p:nvPr>
            <p:ph type="title"/>
          </p:nvPr>
        </p:nvSpPr>
        <p:spPr>
          <a:xfrm>
            <a:off x="831850" y="2486089"/>
            <a:ext cx="5892657" cy="2076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5892657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6" name="Google Shape;96;p7"/>
          <p:cNvSpPr txBox="1">
            <a:spLocks noGrp="1"/>
          </p:cNvSpPr>
          <p:nvPr>
            <p:ph type="body" idx="2"/>
          </p:nvPr>
        </p:nvSpPr>
        <p:spPr>
          <a:xfrm>
            <a:off x="7516080" y="953403"/>
            <a:ext cx="1701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7"/>
          <p:cNvSpPr txBox="1">
            <a:spLocks noGrp="1"/>
          </p:cNvSpPr>
          <p:nvPr>
            <p:ph type="body" idx="3"/>
          </p:nvPr>
        </p:nvSpPr>
        <p:spPr>
          <a:xfrm>
            <a:off x="7516080" y="1180736"/>
            <a:ext cx="1701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7"/>
          <p:cNvSpPr txBox="1">
            <a:spLocks noGrp="1"/>
          </p:cNvSpPr>
          <p:nvPr>
            <p:ph type="body" idx="4"/>
          </p:nvPr>
        </p:nvSpPr>
        <p:spPr>
          <a:xfrm>
            <a:off x="7516080" y="1408069"/>
            <a:ext cx="1701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or and Typography">
  <p:cSld name="Color and Typograph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8"/>
          <p:cNvGrpSpPr/>
          <p:nvPr/>
        </p:nvGrpSpPr>
        <p:grpSpPr>
          <a:xfrm>
            <a:off x="838199" y="1830763"/>
            <a:ext cx="10515602" cy="1741127"/>
            <a:chOff x="838199" y="1830763"/>
            <a:chExt cx="10515602" cy="1741127"/>
          </a:xfrm>
        </p:grpSpPr>
        <p:sp>
          <p:nvSpPr>
            <p:cNvPr id="101" name="Google Shape;101;p8"/>
            <p:cNvSpPr/>
            <p:nvPr/>
          </p:nvSpPr>
          <p:spPr>
            <a:xfrm>
              <a:off x="838199" y="1830763"/>
              <a:ext cx="894312" cy="1741127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838199" y="1830763"/>
              <a:ext cx="894312" cy="1551307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838199" y="1830763"/>
              <a:ext cx="894312" cy="1361486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838199" y="1830763"/>
              <a:ext cx="894312" cy="1171666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838199" y="1830763"/>
              <a:ext cx="894312" cy="98184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838200" y="1830763"/>
              <a:ext cx="894312" cy="78825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1907231" y="1830763"/>
              <a:ext cx="894312" cy="1741127"/>
            </a:xfrm>
            <a:prstGeom prst="rect">
              <a:avLst/>
            </a:prstGeom>
            <a:solidFill>
              <a:srgbClr val="0C0C0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1907231" y="1830763"/>
              <a:ext cx="894312" cy="1551307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1907231" y="1830763"/>
              <a:ext cx="894312" cy="1361486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1907231" y="1830763"/>
              <a:ext cx="894312" cy="1171666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1907231" y="1830763"/>
              <a:ext cx="894312" cy="981846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1907232" y="1830763"/>
              <a:ext cx="894312" cy="78825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2976263" y="1830763"/>
              <a:ext cx="894312" cy="1741127"/>
            </a:xfrm>
            <a:prstGeom prst="rect">
              <a:avLst/>
            </a:prstGeom>
            <a:solidFill>
              <a:srgbClr val="16141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2976263" y="1830763"/>
              <a:ext cx="894312" cy="1551307"/>
            </a:xfrm>
            <a:prstGeom prst="rect">
              <a:avLst/>
            </a:prstGeom>
            <a:solidFill>
              <a:srgbClr val="3933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2976263" y="1830763"/>
              <a:ext cx="894312" cy="1361486"/>
            </a:xfrm>
            <a:prstGeom prst="rect">
              <a:avLst/>
            </a:prstGeom>
            <a:solidFill>
              <a:srgbClr val="7267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2976263" y="1830763"/>
              <a:ext cx="894312" cy="1171666"/>
            </a:xfrm>
            <a:prstGeom prst="rect">
              <a:avLst/>
            </a:prstGeom>
            <a:solidFill>
              <a:srgbClr val="A89E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2976263" y="1830763"/>
              <a:ext cx="894312" cy="981846"/>
            </a:xfrm>
            <a:prstGeom prst="rect">
              <a:avLst/>
            </a:prstGeom>
            <a:solidFill>
              <a:srgbClr val="C7C1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2976264" y="1830763"/>
              <a:ext cx="894312" cy="78825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4045295" y="1830763"/>
              <a:ext cx="894312" cy="1741127"/>
            </a:xfrm>
            <a:prstGeom prst="rect">
              <a:avLst/>
            </a:prstGeom>
            <a:solidFill>
              <a:srgbClr val="1B1A2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4045295" y="1830763"/>
              <a:ext cx="894312" cy="1551307"/>
            </a:xfrm>
            <a:prstGeom prst="rect">
              <a:avLst/>
            </a:prstGeom>
            <a:solidFill>
              <a:srgbClr val="29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4045295" y="1830763"/>
              <a:ext cx="894312" cy="1361486"/>
            </a:xfrm>
            <a:prstGeom prst="rect">
              <a:avLst/>
            </a:prstGeom>
            <a:solidFill>
              <a:srgbClr val="80799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4045295" y="1830763"/>
              <a:ext cx="894312" cy="1171666"/>
            </a:xfrm>
            <a:prstGeom prst="rect">
              <a:avLst/>
            </a:prstGeom>
            <a:solidFill>
              <a:srgbClr val="AAA7B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4045295" y="1830763"/>
              <a:ext cx="894312" cy="981846"/>
            </a:xfrm>
            <a:prstGeom prst="rect">
              <a:avLst/>
            </a:prstGeom>
            <a:solidFill>
              <a:srgbClr val="D5D2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4045296" y="1830763"/>
              <a:ext cx="894312" cy="78825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114327" y="1830763"/>
              <a:ext cx="894312" cy="1741127"/>
            </a:xfrm>
            <a:prstGeom prst="rect">
              <a:avLst/>
            </a:prstGeom>
            <a:solidFill>
              <a:srgbClr val="59347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5114327" y="1830763"/>
              <a:ext cx="894312" cy="1551307"/>
            </a:xfrm>
            <a:prstGeom prst="rect">
              <a:avLst/>
            </a:prstGeom>
            <a:solidFill>
              <a:srgbClr val="864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5114327" y="1830763"/>
              <a:ext cx="894312" cy="1361486"/>
            </a:xfrm>
            <a:prstGeom prst="rect">
              <a:avLst/>
            </a:prstGeom>
            <a:solidFill>
              <a:srgbClr val="CDB4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5114327" y="1830763"/>
              <a:ext cx="894312" cy="1171666"/>
            </a:xfrm>
            <a:prstGeom prst="rect">
              <a:avLst/>
            </a:prstGeom>
            <a:solidFill>
              <a:srgbClr val="DDCCE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5114327" y="1830763"/>
              <a:ext cx="894312" cy="981846"/>
            </a:xfrm>
            <a:prstGeom prst="rect">
              <a:avLst/>
            </a:prstGeom>
            <a:solidFill>
              <a:srgbClr val="EDE5F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5114328" y="1830763"/>
              <a:ext cx="894312" cy="78825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6183359" y="1830763"/>
              <a:ext cx="894312" cy="1741127"/>
            </a:xfrm>
            <a:prstGeom prst="rect">
              <a:avLst/>
            </a:prstGeom>
            <a:solidFill>
              <a:srgbClr val="3633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6183359" y="1830763"/>
              <a:ext cx="894312" cy="1551307"/>
            </a:xfrm>
            <a:prstGeom prst="rect">
              <a:avLst/>
            </a:prstGeom>
            <a:solidFill>
              <a:srgbClr val="514DA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6183359" y="1830763"/>
              <a:ext cx="894312" cy="1361486"/>
            </a:xfrm>
            <a:prstGeom prst="rect">
              <a:avLst/>
            </a:prstGeom>
            <a:solidFill>
              <a:srgbClr val="B6B4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6183359" y="1830763"/>
              <a:ext cx="894312" cy="1171666"/>
            </a:xfrm>
            <a:prstGeom prst="rect">
              <a:avLst/>
            </a:prstGeom>
            <a:solidFill>
              <a:srgbClr val="CDCCE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6183359" y="1830763"/>
              <a:ext cx="894312" cy="981846"/>
            </a:xfrm>
            <a:prstGeom prst="rect">
              <a:avLst/>
            </a:prstGeom>
            <a:solidFill>
              <a:srgbClr val="E5E5F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6183360" y="1830763"/>
              <a:ext cx="894312" cy="78825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7252391" y="1830763"/>
              <a:ext cx="894312" cy="1741127"/>
            </a:xfrm>
            <a:prstGeom prst="rect">
              <a:avLst/>
            </a:prstGeom>
            <a:solidFill>
              <a:srgbClr val="2E39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7252391" y="1830763"/>
              <a:ext cx="894312" cy="1551307"/>
            </a:xfrm>
            <a:prstGeom prst="rect">
              <a:avLst/>
            </a:prstGeom>
            <a:solidFill>
              <a:srgbClr val="45567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7252391" y="1830763"/>
              <a:ext cx="894312" cy="1361486"/>
            </a:xfrm>
            <a:prstGeom prst="rect">
              <a:avLst/>
            </a:prstGeom>
            <a:solidFill>
              <a:srgbClr val="9BAAC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7252391" y="1830763"/>
              <a:ext cx="894312" cy="1171666"/>
            </a:xfrm>
            <a:prstGeom prst="rect">
              <a:avLst/>
            </a:prstGeom>
            <a:solidFill>
              <a:srgbClr val="BDC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7252391" y="1830763"/>
              <a:ext cx="894312" cy="981846"/>
            </a:xfrm>
            <a:prstGeom prst="rect">
              <a:avLst/>
            </a:prstGeom>
            <a:solidFill>
              <a:srgbClr val="DDE2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7252392" y="1830763"/>
              <a:ext cx="894312" cy="78825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8321423" y="1830763"/>
              <a:ext cx="894312" cy="1741127"/>
            </a:xfrm>
            <a:prstGeom prst="rect">
              <a:avLst/>
            </a:prstGeom>
            <a:solidFill>
              <a:srgbClr val="304C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8321423" y="1830763"/>
              <a:ext cx="894312" cy="1551307"/>
            </a:xfrm>
            <a:prstGeom prst="rect">
              <a:avLst/>
            </a:prstGeom>
            <a:solidFill>
              <a:srgbClr val="4973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8321423" y="1830763"/>
              <a:ext cx="894312" cy="1361486"/>
            </a:xfrm>
            <a:prstGeom prst="rect">
              <a:avLst/>
            </a:prstGeom>
            <a:solidFill>
              <a:srgbClr val="A4C0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8321423" y="1830763"/>
              <a:ext cx="894312" cy="1171666"/>
            </a:xfrm>
            <a:prstGeom prst="rect">
              <a:avLst/>
            </a:prstGeom>
            <a:solidFill>
              <a:srgbClr val="C1D5D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8321423" y="1830763"/>
              <a:ext cx="894312" cy="981846"/>
            </a:xfrm>
            <a:prstGeom prst="rect">
              <a:avLst/>
            </a:prstGeom>
            <a:solidFill>
              <a:srgbClr val="E0E9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8321424" y="1830763"/>
              <a:ext cx="894312" cy="78825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9390455" y="1830763"/>
              <a:ext cx="894312" cy="1741127"/>
            </a:xfrm>
            <a:prstGeom prst="rect">
              <a:avLst/>
            </a:prstGeom>
            <a:solidFill>
              <a:srgbClr val="3A5A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9390455" y="1830763"/>
              <a:ext cx="894312" cy="1551307"/>
            </a:xfrm>
            <a:prstGeom prst="rect">
              <a:avLst/>
            </a:prstGeom>
            <a:solidFill>
              <a:srgbClr val="57879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9390455" y="1830763"/>
              <a:ext cx="894312" cy="1361486"/>
            </a:xfrm>
            <a:prstGeom prst="rect">
              <a:avLst/>
            </a:prstGeom>
            <a:solidFill>
              <a:srgbClr val="B4CC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9390455" y="1830763"/>
              <a:ext cx="894312" cy="1171666"/>
            </a:xfrm>
            <a:prstGeom prst="rect">
              <a:avLst/>
            </a:prstGeom>
            <a:solidFill>
              <a:srgbClr val="CCDDE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9390455" y="1830763"/>
              <a:ext cx="894312" cy="981846"/>
            </a:xfrm>
            <a:prstGeom prst="rect">
              <a:avLst/>
            </a:prstGeom>
            <a:solidFill>
              <a:srgbClr val="E5EEF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9390456" y="1830763"/>
              <a:ext cx="894312" cy="78825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10459488" y="1830763"/>
              <a:ext cx="894312" cy="1741127"/>
            </a:xfrm>
            <a:prstGeom prst="rect">
              <a:avLst/>
            </a:prstGeom>
            <a:solidFill>
              <a:srgbClr val="3740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10459488" y="1830763"/>
              <a:ext cx="894312" cy="1551307"/>
            </a:xfrm>
            <a:prstGeom prst="rect">
              <a:avLst/>
            </a:prstGeom>
            <a:solidFill>
              <a:srgbClr val="5360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10459488" y="1830763"/>
              <a:ext cx="894312" cy="1361486"/>
            </a:xfrm>
            <a:prstGeom prst="rect">
              <a:avLst/>
            </a:prstGeom>
            <a:solidFill>
              <a:srgbClr val="A7B3B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10459488" y="1830763"/>
              <a:ext cx="894312" cy="1171666"/>
            </a:xfrm>
            <a:prstGeom prst="rect">
              <a:avLst/>
            </a:prstGeom>
            <a:solidFill>
              <a:srgbClr val="C4CCC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10459488" y="1830763"/>
              <a:ext cx="894312" cy="981846"/>
            </a:xfrm>
            <a:prstGeom prst="rect">
              <a:avLst/>
            </a:prstGeom>
            <a:solidFill>
              <a:srgbClr val="E1E5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10459489" y="1830763"/>
              <a:ext cx="894312" cy="78825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1" name="Google Shape;161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8"/>
          <p:cNvSpPr txBox="1">
            <a:spLocks noGrp="1"/>
          </p:cNvSpPr>
          <p:nvPr>
            <p:ph type="body" idx="1"/>
          </p:nvPr>
        </p:nvSpPr>
        <p:spPr>
          <a:xfrm>
            <a:off x="838199" y="3709150"/>
            <a:ext cx="10515600" cy="132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4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8"/>
          <p:cNvSpPr txBox="1"/>
          <p:nvPr/>
        </p:nvSpPr>
        <p:spPr>
          <a:xfrm>
            <a:off x="4677206" y="4033186"/>
            <a:ext cx="2435282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Aa</a:t>
            </a:r>
            <a:endParaRPr/>
          </a:p>
        </p:txBody>
      </p:sp>
      <p:sp>
        <p:nvSpPr>
          <p:cNvPr id="164" name="Google Shape;164;p8"/>
          <p:cNvSpPr txBox="1">
            <a:spLocks noGrp="1"/>
          </p:cNvSpPr>
          <p:nvPr>
            <p:ph type="body" idx="2"/>
          </p:nvPr>
        </p:nvSpPr>
        <p:spPr>
          <a:xfrm>
            <a:off x="4697757" y="6124726"/>
            <a:ext cx="2394180" cy="56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8"/>
          <p:cNvSpPr txBox="1"/>
          <p:nvPr/>
        </p:nvSpPr>
        <p:spPr>
          <a:xfrm>
            <a:off x="7664716" y="4033186"/>
            <a:ext cx="2435282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Aa</a:t>
            </a:r>
            <a:endParaRPr/>
          </a:p>
        </p:txBody>
      </p:sp>
      <p:sp>
        <p:nvSpPr>
          <p:cNvPr id="166" name="Google Shape;166;p8"/>
          <p:cNvSpPr txBox="1">
            <a:spLocks noGrp="1"/>
          </p:cNvSpPr>
          <p:nvPr>
            <p:ph type="body" idx="3"/>
          </p:nvPr>
        </p:nvSpPr>
        <p:spPr>
          <a:xfrm>
            <a:off x="7685267" y="6124726"/>
            <a:ext cx="2394180" cy="56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hyperlink" Target="http://www.presentationgo.com/" TargetMode="Externa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1"/>
          <p:cNvSpPr/>
          <p:nvPr/>
        </p:nvSpPr>
        <p:spPr>
          <a:xfrm>
            <a:off x="-12701" y="7007226"/>
            <a:ext cx="1661032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© </a:t>
            </a:r>
            <a:r>
              <a:rPr lang="en-US" sz="1100" b="0" i="0" u="sng" strike="noStrike" cap="non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10"/>
              </a:rPr>
              <a:t>presentationgo.com</a:t>
            </a:r>
            <a:endParaRPr sz="11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" name="Google Shape;16;p1"/>
          <p:cNvGrpSpPr/>
          <p:nvPr/>
        </p:nvGrpSpPr>
        <p:grpSpPr>
          <a:xfrm>
            <a:off x="-1654908" y="-16654"/>
            <a:ext cx="1569183" cy="612144"/>
            <a:chOff x="-2096383" y="21447"/>
            <a:chExt cx="1569183" cy="612144"/>
          </a:xfrm>
        </p:grpSpPr>
        <p:sp>
          <p:nvSpPr>
            <p:cNvPr id="17" name="Google Shape;17;p1"/>
            <p:cNvSpPr txBox="1"/>
            <p:nvPr/>
          </p:nvSpPr>
          <p:spPr>
            <a:xfrm>
              <a:off x="-2096383" y="21447"/>
              <a:ext cx="365806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By:</a:t>
              </a:r>
              <a:endParaRPr/>
            </a:p>
          </p:txBody>
        </p:sp>
        <p:sp>
          <p:nvSpPr>
            <p:cNvPr id="18" name="Google Shape;18;p1"/>
            <p:cNvSpPr txBox="1"/>
            <p:nvPr/>
          </p:nvSpPr>
          <p:spPr>
            <a:xfrm>
              <a:off x="-1002010" y="387370"/>
              <a:ext cx="474810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.com</a:t>
              </a:r>
              <a:endParaRPr/>
            </a:p>
          </p:txBody>
        </p:sp>
        <p:pic>
          <p:nvPicPr>
            <p:cNvPr id="19" name="Google Shape;19;p1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-2018604" y="234547"/>
              <a:ext cx="1405251" cy="18594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"/>
          <p:cNvSpPr txBox="1">
            <a:spLocks noGrp="1"/>
          </p:cNvSpPr>
          <p:nvPr>
            <p:ph type="ctrTitle"/>
          </p:nvPr>
        </p:nvSpPr>
        <p:spPr>
          <a:xfrm>
            <a:off x="5182700" y="1112575"/>
            <a:ext cx="66426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b="1"/>
              <a:t>MAJOR PROJECT</a:t>
            </a:r>
            <a:endParaRPr b="1"/>
          </a:p>
        </p:txBody>
      </p:sp>
      <p:sp>
        <p:nvSpPr>
          <p:cNvPr id="174" name="Google Shape;174;p10"/>
          <p:cNvSpPr txBox="1">
            <a:spLocks noGrp="1"/>
          </p:cNvSpPr>
          <p:nvPr>
            <p:ph type="subTitle" idx="1"/>
          </p:nvPr>
        </p:nvSpPr>
        <p:spPr>
          <a:xfrm>
            <a:off x="5706350" y="3602050"/>
            <a:ext cx="19647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2020"/>
              <a:buNone/>
            </a:pPr>
            <a:r>
              <a:rPr lang="en-US" sz="2608" b="1"/>
              <a:t>Presented By: </a:t>
            </a:r>
            <a:endParaRPr sz="2608" b="1"/>
          </a:p>
        </p:txBody>
      </p:sp>
      <p:sp>
        <p:nvSpPr>
          <p:cNvPr id="175" name="Google Shape;175;p10"/>
          <p:cNvSpPr txBox="1">
            <a:spLocks noGrp="1"/>
          </p:cNvSpPr>
          <p:nvPr>
            <p:ph type="subTitle" idx="1"/>
          </p:nvPr>
        </p:nvSpPr>
        <p:spPr>
          <a:xfrm>
            <a:off x="7583050" y="3602050"/>
            <a:ext cx="4359600" cy="1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/>
              <a:t>Shubhankar Kaushik (21102031)</a:t>
            </a:r>
            <a:endParaRPr sz="22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200"/>
              <a:t>Saksham Saha		 (21102033)</a:t>
            </a:r>
            <a:endParaRPr sz="2200"/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Calibri"/>
              <a:buNone/>
            </a:pPr>
            <a:r>
              <a:rPr lang="en-US" sz="6000" b="1"/>
              <a:t>IMU (Inertial Measurement Unit)</a:t>
            </a:r>
            <a:endParaRPr sz="6000" b="1"/>
          </a:p>
        </p:txBody>
      </p:sp>
      <p:sp>
        <p:nvSpPr>
          <p:cNvPr id="253" name="Google Shape;25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54" name="Google Shape;254;p19"/>
          <p:cNvSpPr txBox="1"/>
          <p:nvPr/>
        </p:nvSpPr>
        <p:spPr>
          <a:xfrm>
            <a:off x="2158325" y="1971450"/>
            <a:ext cx="9418200" cy="42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Provides orientation, acceleration, and angular velocity data.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Helps maintain stability and track robot movement.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Improves localization accuracy when combined with LiDAR.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Essential for precise navigation in dynamic or uneven environments.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261" name="Google Shape;261;p20"/>
          <p:cNvSpPr txBox="1">
            <a:spLocks noGrp="1"/>
          </p:cNvSpPr>
          <p:nvPr>
            <p:ph type="title"/>
          </p:nvPr>
        </p:nvSpPr>
        <p:spPr>
          <a:xfrm>
            <a:off x="0" y="384725"/>
            <a:ext cx="11353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5100" b="1"/>
              <a:t>Google Cartographer</a:t>
            </a:r>
            <a:endParaRPr sz="5100" b="1"/>
          </a:p>
        </p:txBody>
      </p:sp>
      <p:sp>
        <p:nvSpPr>
          <p:cNvPr id="262" name="Google Shape;262;p20"/>
          <p:cNvSpPr txBox="1"/>
          <p:nvPr/>
        </p:nvSpPr>
        <p:spPr>
          <a:xfrm>
            <a:off x="420450" y="2234325"/>
            <a:ext cx="9965400" cy="3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real-time SLAM (Simultaneous Localization and Mapping) solution.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Uses LiDAR and IMU data to create high-quality 2D maps.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Supports loop closure detection for drift correction.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Provides accurate localization for autonomous robots.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3" name="Google Shape;263;p20" title="Google Cartograph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1800" y="133175"/>
            <a:ext cx="182880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1"/>
          <p:cNvSpPr txBox="1">
            <a:spLocks noGrp="1"/>
          </p:cNvSpPr>
          <p:nvPr>
            <p:ph type="title"/>
          </p:nvPr>
        </p:nvSpPr>
        <p:spPr>
          <a:xfrm>
            <a:off x="2063550" y="365125"/>
            <a:ext cx="9290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/>
              <a:t>Nav2 </a:t>
            </a:r>
            <a:endParaRPr sz="6000" b="1"/>
          </a:p>
        </p:txBody>
      </p:sp>
      <p:sp>
        <p:nvSpPr>
          <p:cNvPr id="270" name="Google Shape;27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271" name="Google Shape;271;p21"/>
          <p:cNvSpPr txBox="1"/>
          <p:nvPr/>
        </p:nvSpPr>
        <p:spPr>
          <a:xfrm>
            <a:off x="2158325" y="1971450"/>
            <a:ext cx="9418200" cy="42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ROS2-based navigation stack for autonomous robots.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Supports global and local path planning, obstacle avoidance, and recovery behaviors.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Integrates with sensors like LiDAR and IMU for accurate navigation.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Offers modular design for customization and scalability in different environments.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2" name="Google Shape;272;p21" title="Nav2.png"/>
          <p:cNvPicPr preferRelativeResize="0"/>
          <p:nvPr/>
        </p:nvPicPr>
        <p:blipFill rotWithShape="1">
          <a:blip r:embed="rId3">
            <a:alphaModFix/>
          </a:blip>
          <a:srcRect b="40387"/>
          <a:stretch/>
        </p:blipFill>
        <p:spPr>
          <a:xfrm>
            <a:off x="6757075" y="310950"/>
            <a:ext cx="1853525" cy="166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/>
              <a:t>Problems  Faced</a:t>
            </a:r>
            <a:endParaRPr sz="6000" b="1"/>
          </a:p>
        </p:txBody>
      </p:sp>
      <p:sp>
        <p:nvSpPr>
          <p:cNvPr id="279" name="Google Shape;279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rPr lang="en-US"/>
              <a:t>During the software simulation and hardware implementations we faced some problems which are listed below:</a:t>
            </a:r>
            <a:endParaRPr/>
          </a:p>
          <a:p>
            <a:pPr marL="457200" lvl="0" indent="-342900" algn="just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Not enough GPU power to run the simulation smoothly (30fps).</a:t>
            </a:r>
            <a:endParaRPr/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Low quality LiDar, transmission rate very slow. (3Hz)</a:t>
            </a:r>
            <a:endParaRPr/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RaspBerry pi had low computation power. (unable to run the tech stack)</a:t>
            </a:r>
            <a:endParaRPr/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Getting imu data and controlling the motors with RPI. </a:t>
            </a:r>
            <a:endParaRPr/>
          </a:p>
          <a:p>
            <a:pPr marL="914400" lvl="1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Workaround - Controlling them using an arduino</a:t>
            </a:r>
            <a:endParaRPr/>
          </a:p>
        </p:txBody>
      </p:sp>
      <p:sp>
        <p:nvSpPr>
          <p:cNvPr id="280" name="Google Shape;280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</a:t>
            </a:r>
            <a:endParaRPr/>
          </a:p>
        </p:txBody>
      </p:sp>
      <p:sp>
        <p:nvSpPr>
          <p:cNvPr id="281" name="Google Shape;281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Footer Here</a:t>
            </a:r>
            <a:endParaRPr/>
          </a:p>
        </p:txBody>
      </p:sp>
      <p:sp>
        <p:nvSpPr>
          <p:cNvPr id="282" name="Google Shape;282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>
            <a:spLocks noGrp="1"/>
          </p:cNvSpPr>
          <p:nvPr>
            <p:ph type="title"/>
          </p:nvPr>
        </p:nvSpPr>
        <p:spPr>
          <a:xfrm>
            <a:off x="675100" y="2473913"/>
            <a:ext cx="60612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b="1"/>
              <a:t>RESULTS</a:t>
            </a:r>
            <a:endParaRPr b="1"/>
          </a:p>
        </p:txBody>
      </p:sp>
      <p:sp>
        <p:nvSpPr>
          <p:cNvPr id="289" name="Google Shape;289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</a:t>
            </a:r>
            <a:endParaRPr/>
          </a:p>
        </p:txBody>
      </p:sp>
      <p:sp>
        <p:nvSpPr>
          <p:cNvPr id="290" name="Google Shape;290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Footer Here</a:t>
            </a:r>
            <a:endParaRPr/>
          </a:p>
        </p:txBody>
      </p:sp>
      <p:sp>
        <p:nvSpPr>
          <p:cNvPr id="291" name="Google Shape;291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4"/>
          <p:cNvSpPr txBox="1">
            <a:spLocks noGrp="1"/>
          </p:cNvSpPr>
          <p:nvPr>
            <p:ph type="title"/>
          </p:nvPr>
        </p:nvSpPr>
        <p:spPr>
          <a:xfrm>
            <a:off x="1426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/>
              <a:t>Gazebo Simulation </a:t>
            </a:r>
            <a:endParaRPr sz="6000" b="1"/>
          </a:p>
        </p:txBody>
      </p:sp>
      <p:sp>
        <p:nvSpPr>
          <p:cNvPr id="298" name="Google Shape;29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299" name="Google Shape;299;p24" title="Gazebo Sim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0948" y="1790638"/>
            <a:ext cx="8724576" cy="446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306" name="Google Shape;306;p25"/>
          <p:cNvSpPr txBox="1">
            <a:spLocks noGrp="1"/>
          </p:cNvSpPr>
          <p:nvPr>
            <p:ph type="title"/>
          </p:nvPr>
        </p:nvSpPr>
        <p:spPr>
          <a:xfrm>
            <a:off x="1843525" y="384725"/>
            <a:ext cx="95103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5100" b="1"/>
              <a:t>Rviz Navigation </a:t>
            </a:r>
            <a:endParaRPr sz="5100" b="1"/>
          </a:p>
        </p:txBody>
      </p:sp>
      <p:pic>
        <p:nvPicPr>
          <p:cNvPr id="307" name="Google Shape;307;p25" title="Rviz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3525" y="1710425"/>
            <a:ext cx="6378575" cy="484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314" name="Google Shape;314;p26"/>
          <p:cNvSpPr txBox="1">
            <a:spLocks noGrp="1"/>
          </p:cNvSpPr>
          <p:nvPr>
            <p:ph type="title"/>
          </p:nvPr>
        </p:nvSpPr>
        <p:spPr>
          <a:xfrm>
            <a:off x="0" y="384725"/>
            <a:ext cx="11353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5000" b="1"/>
              <a:t>Simulation Video</a:t>
            </a:r>
            <a:endParaRPr sz="5000" b="1"/>
          </a:p>
        </p:txBody>
      </p:sp>
      <p:pic>
        <p:nvPicPr>
          <p:cNvPr id="2" name="Major Simulation Video">
            <a:hlinkClick r:id="" action="ppaction://media"/>
            <a:extLst>
              <a:ext uri="{FF2B5EF4-FFF2-40B4-BE49-F238E27FC236}">
                <a16:creationId xmlns:a16="http://schemas.microsoft.com/office/drawing/2014/main" id="{063BAC8A-41C9-9D6B-9834-B4F84B31F2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4125" y="1710425"/>
            <a:ext cx="9198075" cy="452717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7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0181878" y="0"/>
                </a:lnTo>
                <a:lnTo>
                  <a:pt x="10112435" y="91193"/>
                </a:lnTo>
                <a:cubicBezTo>
                  <a:pt x="9955973" y="315177"/>
                  <a:pt x="9870945" y="573449"/>
                  <a:pt x="9856855" y="834571"/>
                </a:cubicBezTo>
                <a:cubicBezTo>
                  <a:pt x="9835798" y="1216914"/>
                  <a:pt x="9682451" y="1580388"/>
                  <a:pt x="9411677" y="1851007"/>
                </a:cubicBezTo>
                <a:lnTo>
                  <a:pt x="9369562" y="1892965"/>
                </a:lnTo>
                <a:cubicBezTo>
                  <a:pt x="9098788" y="2163832"/>
                  <a:pt x="8735610" y="2317266"/>
                  <a:pt x="8353108" y="2338369"/>
                </a:cubicBezTo>
                <a:cubicBezTo>
                  <a:pt x="8010987" y="2357486"/>
                  <a:pt x="7674316" y="2497513"/>
                  <a:pt x="7412956" y="2758946"/>
                </a:cubicBezTo>
                <a:cubicBezTo>
                  <a:pt x="6840937" y="3330970"/>
                  <a:pt x="6849607" y="4263489"/>
                  <a:pt x="7437729" y="4825085"/>
                </a:cubicBezTo>
                <a:cubicBezTo>
                  <a:pt x="7999343" y="5360117"/>
                  <a:pt x="8895646" y="5352420"/>
                  <a:pt x="9447846" y="4807954"/>
                </a:cubicBezTo>
                <a:cubicBezTo>
                  <a:pt x="9718620" y="4541059"/>
                  <a:pt x="9860571" y="4194965"/>
                  <a:pt x="9875931" y="3842912"/>
                </a:cubicBezTo>
                <a:cubicBezTo>
                  <a:pt x="9892034" y="3466280"/>
                  <a:pt x="10054300" y="3111744"/>
                  <a:pt x="10320367" y="2844601"/>
                </a:cubicBezTo>
                <a:lnTo>
                  <a:pt x="10362234" y="2802642"/>
                </a:lnTo>
                <a:cubicBezTo>
                  <a:pt x="10628301" y="2536740"/>
                  <a:pt x="10983799" y="2374617"/>
                  <a:pt x="11360603" y="2358479"/>
                </a:cubicBezTo>
                <a:cubicBezTo>
                  <a:pt x="11656151" y="2346066"/>
                  <a:pt x="11947981" y="2243032"/>
                  <a:pt x="12192000" y="2049378"/>
                </a:cubicBez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27"/>
          <p:cNvSpPr/>
          <p:nvPr/>
        </p:nvSpPr>
        <p:spPr>
          <a:xfrm>
            <a:off x="10012954" y="2486089"/>
            <a:ext cx="2179046" cy="2887046"/>
          </a:xfrm>
          <a:custGeom>
            <a:avLst/>
            <a:gdLst/>
            <a:ahLst/>
            <a:cxnLst/>
            <a:rect l="l" t="t" r="r" b="b"/>
            <a:pathLst>
              <a:path w="20288" h="19848" extrusionOk="0">
                <a:moveTo>
                  <a:pt x="3935" y="2906"/>
                </a:moveTo>
                <a:cubicBezTo>
                  <a:pt x="-1312" y="6781"/>
                  <a:pt x="-1312" y="13067"/>
                  <a:pt x="3935" y="16942"/>
                </a:cubicBezTo>
                <a:cubicBezTo>
                  <a:pt x="8374" y="20213"/>
                  <a:pt x="15130" y="20724"/>
                  <a:pt x="20288" y="18469"/>
                </a:cubicBezTo>
                <a:lnTo>
                  <a:pt x="20288" y="1379"/>
                </a:lnTo>
                <a:cubicBezTo>
                  <a:pt x="15130" y="-876"/>
                  <a:pt x="8374" y="-365"/>
                  <a:pt x="3935" y="290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27"/>
          <p:cNvSpPr/>
          <p:nvPr/>
        </p:nvSpPr>
        <p:spPr>
          <a:xfrm>
            <a:off x="3690373" y="0"/>
            <a:ext cx="2887533" cy="2362120"/>
          </a:xfrm>
          <a:custGeom>
            <a:avLst/>
            <a:gdLst/>
            <a:ahLst/>
            <a:cxnLst/>
            <a:rect l="l" t="t" r="r" b="b"/>
            <a:pathLst>
              <a:path w="19702" h="20384" extrusionOk="0">
                <a:moveTo>
                  <a:pt x="2889" y="16737"/>
                </a:moveTo>
                <a:cubicBezTo>
                  <a:pt x="6734" y="21600"/>
                  <a:pt x="12973" y="21600"/>
                  <a:pt x="16818" y="16737"/>
                </a:cubicBezTo>
                <a:cubicBezTo>
                  <a:pt x="20442" y="12154"/>
                  <a:pt x="20650" y="4896"/>
                  <a:pt x="17449" y="0"/>
                </a:cubicBezTo>
                <a:lnTo>
                  <a:pt x="2251" y="0"/>
                </a:lnTo>
                <a:cubicBezTo>
                  <a:pt x="-950" y="4888"/>
                  <a:pt x="-735" y="12154"/>
                  <a:pt x="2889" y="1673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27"/>
          <p:cNvSpPr/>
          <p:nvPr/>
        </p:nvSpPr>
        <p:spPr>
          <a:xfrm>
            <a:off x="10174340" y="5318056"/>
            <a:ext cx="2017660" cy="15399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4567" y="2528"/>
                </a:moveTo>
                <a:cubicBezTo>
                  <a:pt x="10902" y="2795"/>
                  <a:pt x="7299" y="4761"/>
                  <a:pt x="4502" y="8426"/>
                </a:cubicBezTo>
                <a:cubicBezTo>
                  <a:pt x="1705" y="12091"/>
                  <a:pt x="204" y="16812"/>
                  <a:pt x="0" y="21600"/>
                </a:cubicBezTo>
                <a:lnTo>
                  <a:pt x="21600" y="21600"/>
                </a:lnTo>
                <a:lnTo>
                  <a:pt x="21600" y="0"/>
                </a:lnTo>
                <a:cubicBezTo>
                  <a:pt x="19446" y="1485"/>
                  <a:pt x="17047" y="2354"/>
                  <a:pt x="14567" y="25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7"/>
          <p:cNvSpPr/>
          <p:nvPr/>
        </p:nvSpPr>
        <p:spPr>
          <a:xfrm>
            <a:off x="6522340" y="0"/>
            <a:ext cx="3155845" cy="2167892"/>
          </a:xfrm>
          <a:custGeom>
            <a:avLst/>
            <a:gdLst/>
            <a:ahLst/>
            <a:cxnLst/>
            <a:rect l="l" t="t" r="r" b="b"/>
            <a:pathLst>
              <a:path w="20733" h="20301" extrusionOk="0">
                <a:moveTo>
                  <a:pt x="4586" y="16430"/>
                </a:moveTo>
                <a:cubicBezTo>
                  <a:pt x="8213" y="21529"/>
                  <a:pt x="14101" y="21600"/>
                  <a:pt x="17791" y="16591"/>
                </a:cubicBezTo>
                <a:cubicBezTo>
                  <a:pt x="21049" y="12162"/>
                  <a:pt x="21600" y="5268"/>
                  <a:pt x="19451" y="0"/>
                </a:cubicBezTo>
                <a:lnTo>
                  <a:pt x="0" y="0"/>
                </a:lnTo>
                <a:cubicBezTo>
                  <a:pt x="1059" y="2170"/>
                  <a:pt x="1691" y="4724"/>
                  <a:pt x="1773" y="7393"/>
                </a:cubicBezTo>
                <a:cubicBezTo>
                  <a:pt x="1873" y="10688"/>
                  <a:pt x="2813" y="13930"/>
                  <a:pt x="4586" y="164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27"/>
          <p:cNvSpPr txBox="1">
            <a:spLocks noGrp="1"/>
          </p:cNvSpPr>
          <p:nvPr>
            <p:ph type="title"/>
          </p:nvPr>
        </p:nvSpPr>
        <p:spPr>
          <a:xfrm>
            <a:off x="629700" y="3241664"/>
            <a:ext cx="5892600" cy="20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9600"/>
              <a:t>Thank You!</a:t>
            </a:r>
            <a:endParaRPr sz="9600"/>
          </a:p>
        </p:txBody>
      </p:sp>
      <p:sp>
        <p:nvSpPr>
          <p:cNvPr id="327" name="Google Shape;32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</a:t>
            </a:r>
            <a:endParaRPr/>
          </a:p>
        </p:txBody>
      </p:sp>
      <p:sp>
        <p:nvSpPr>
          <p:cNvPr id="328" name="Google Shape;32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Footer Here</a:t>
            </a:r>
            <a:endParaRPr/>
          </a:p>
        </p:txBody>
      </p:sp>
      <p:sp>
        <p:nvSpPr>
          <p:cNvPr id="329" name="Google Shape;32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"/>
          <p:cNvSpPr txBox="1">
            <a:spLocks noGrp="1"/>
          </p:cNvSpPr>
          <p:nvPr>
            <p:ph type="title"/>
          </p:nvPr>
        </p:nvSpPr>
        <p:spPr>
          <a:xfrm>
            <a:off x="675100" y="2473913"/>
            <a:ext cx="60612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b="1"/>
              <a:t>INTRODUCTION</a:t>
            </a:r>
            <a:endParaRPr b="1"/>
          </a:p>
        </p:txBody>
      </p:sp>
      <p:sp>
        <p:nvSpPr>
          <p:cNvPr id="182" name="Google Shape;18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</a:t>
            </a:r>
            <a:endParaRPr/>
          </a:p>
        </p:txBody>
      </p:sp>
      <p:sp>
        <p:nvSpPr>
          <p:cNvPr id="183" name="Google Shape;18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Footer Here</a:t>
            </a:r>
            <a:endParaRPr/>
          </a:p>
        </p:txBody>
      </p:sp>
      <p:sp>
        <p:nvSpPr>
          <p:cNvPr id="184" name="Google Shape;18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/>
              <a:t>PROBLEM STATEMENT</a:t>
            </a:r>
            <a:endParaRPr sz="6000" b="1"/>
          </a:p>
        </p:txBody>
      </p:sp>
      <p:sp>
        <p:nvSpPr>
          <p:cNvPr id="191" name="Google Shape;191;p12"/>
          <p:cNvSpPr txBox="1">
            <a:spLocks noGrp="1"/>
          </p:cNvSpPr>
          <p:nvPr>
            <p:ph type="body" idx="1"/>
          </p:nvPr>
        </p:nvSpPr>
        <p:spPr>
          <a:xfrm>
            <a:off x="2180882" y="1825625"/>
            <a:ext cx="917291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rPr lang="en-US" sz="3400" b="1"/>
              <a:t>Navigation and Obstacle Avoidance in Autonomous Vehicles</a:t>
            </a:r>
            <a:endParaRPr/>
          </a:p>
        </p:txBody>
      </p:sp>
      <p:sp>
        <p:nvSpPr>
          <p:cNvPr id="192" name="Google Shape;19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</a:t>
            </a:r>
            <a:endParaRPr/>
          </a:p>
        </p:txBody>
      </p:sp>
      <p:sp>
        <p:nvSpPr>
          <p:cNvPr id="193" name="Google Shape;19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Footer Here</a:t>
            </a:r>
            <a:endParaRPr/>
          </a:p>
        </p:txBody>
      </p:sp>
      <p:sp>
        <p:nvSpPr>
          <p:cNvPr id="194" name="Google Shape;19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/>
              <a:t>OBJECTIVE</a:t>
            </a:r>
            <a:endParaRPr sz="6000" b="1"/>
          </a:p>
        </p:txBody>
      </p:sp>
      <p:sp>
        <p:nvSpPr>
          <p:cNvPr id="201" name="Google Shape;20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rPr lang="en-US"/>
              <a:t>The objective of this project is to develop an autonomous car system capable of real-time object detection and decision-making. Some key points are:</a:t>
            </a:r>
            <a:endParaRPr/>
          </a:p>
          <a:p>
            <a:pPr marL="457200" lvl="0" indent="-342900" algn="just" rtl="0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Create ROS setup environment</a:t>
            </a:r>
            <a:endParaRPr/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Make a map in Gazebo with the help of cartographer</a:t>
            </a:r>
            <a:endParaRPr/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Navigate through the obstacle course generated in gazebo sim environment.</a:t>
            </a:r>
            <a:endParaRPr/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Implement the stack on hardware</a:t>
            </a:r>
            <a:endParaRPr/>
          </a:p>
        </p:txBody>
      </p:sp>
      <p:sp>
        <p:nvSpPr>
          <p:cNvPr id="202" name="Google Shape;20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</a:t>
            </a:r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Footer Here</a:t>
            </a:r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4"/>
          <p:cNvSpPr txBox="1">
            <a:spLocks noGrp="1"/>
          </p:cNvSpPr>
          <p:nvPr>
            <p:ph type="title"/>
          </p:nvPr>
        </p:nvSpPr>
        <p:spPr>
          <a:xfrm>
            <a:off x="5510501" y="1124224"/>
            <a:ext cx="6304800" cy="3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b="1"/>
              <a:t>SOFTWARE FRAMEWORK &amp; TOOLS</a:t>
            </a:r>
            <a:endParaRPr b="1"/>
          </a:p>
        </p:txBody>
      </p:sp>
      <p:sp>
        <p:nvSpPr>
          <p:cNvPr id="211" name="Google Shape;21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Date</a:t>
            </a:r>
            <a:endParaRPr/>
          </a:p>
        </p:txBody>
      </p:sp>
      <p:sp>
        <p:nvSpPr>
          <p:cNvPr id="212" name="Google Shape;21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Footer Here</a:t>
            </a:r>
            <a:endParaRPr/>
          </a:p>
        </p:txBody>
      </p:sp>
      <p:sp>
        <p:nvSpPr>
          <p:cNvPr id="213" name="Google Shape;21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Calibri"/>
              <a:buNone/>
            </a:pPr>
            <a:r>
              <a:rPr lang="en-US" sz="6000" b="1"/>
              <a:t>ROS2 (Robot Operating System 2)</a:t>
            </a:r>
            <a:endParaRPr sz="6000" b="1"/>
          </a:p>
        </p:txBody>
      </p:sp>
      <p:sp>
        <p:nvSpPr>
          <p:cNvPr id="220" name="Google Shape;22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21" name="Google Shape;221;p15"/>
          <p:cNvSpPr txBox="1"/>
          <p:nvPr/>
        </p:nvSpPr>
        <p:spPr>
          <a:xfrm>
            <a:off x="2158325" y="2411852"/>
            <a:ext cx="9418200" cy="3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Advanced middleware framework for real-time robotics.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Facilitates seamless communication between sensor processing, motion planning, and control systems.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Offers modular architecture for scalability and reliability.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Enhances autonomous navigation performance in complex environments.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28" name="Google Shape;228;p16"/>
          <p:cNvSpPr txBox="1">
            <a:spLocks noGrp="1"/>
          </p:cNvSpPr>
          <p:nvPr>
            <p:ph type="title"/>
          </p:nvPr>
        </p:nvSpPr>
        <p:spPr>
          <a:xfrm>
            <a:off x="0" y="384725"/>
            <a:ext cx="11353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5100" b="1"/>
              <a:t>DWB (Dynamic Window Approach) Path Planner</a:t>
            </a:r>
            <a:endParaRPr sz="5100" b="1"/>
          </a:p>
        </p:txBody>
      </p:sp>
      <p:sp>
        <p:nvSpPr>
          <p:cNvPr id="229" name="Google Shape;229;p16"/>
          <p:cNvSpPr txBox="1"/>
          <p:nvPr/>
        </p:nvSpPr>
        <p:spPr>
          <a:xfrm>
            <a:off x="420450" y="2234325"/>
            <a:ext cx="9965400" cy="3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Local planner for real-time obstacle avoidance.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Evaluates possible velocity commands and selects the optimal one.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Considers factors like trajectory feasibility, obstacle clearance, and goal alignment.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Ensures smooth and adaptive navigation in dynamic environments.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/>
              <a:t>Gazebo Simulator</a:t>
            </a:r>
            <a:endParaRPr sz="6000" b="1"/>
          </a:p>
        </p:txBody>
      </p:sp>
      <p:sp>
        <p:nvSpPr>
          <p:cNvPr id="236" name="Google Shape;236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37" name="Google Shape;237;p17"/>
          <p:cNvSpPr txBox="1"/>
          <p:nvPr/>
        </p:nvSpPr>
        <p:spPr>
          <a:xfrm>
            <a:off x="2158325" y="2411852"/>
            <a:ext cx="9418200" cy="3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High-fidelity robotics simulator with realistic physics and sensor emulation.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Enables safe and repeatable testing of navigation strategies.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Integrates seamlessly with ROS2 for real-world scenario simulation.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Reduces risks and costs associated with physical robot testing.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8" name="Google Shape;238;p17" title="Gazebo.png"/>
          <p:cNvPicPr preferRelativeResize="0"/>
          <p:nvPr/>
        </p:nvPicPr>
        <p:blipFill rotWithShape="1">
          <a:blip r:embed="rId3">
            <a:alphaModFix/>
          </a:blip>
          <a:srcRect b="16971"/>
          <a:stretch/>
        </p:blipFill>
        <p:spPr>
          <a:xfrm>
            <a:off x="838200" y="131525"/>
            <a:ext cx="1871375" cy="223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245" name="Google Shape;245;p18"/>
          <p:cNvSpPr txBox="1">
            <a:spLocks noGrp="1"/>
          </p:cNvSpPr>
          <p:nvPr>
            <p:ph type="title"/>
          </p:nvPr>
        </p:nvSpPr>
        <p:spPr>
          <a:xfrm>
            <a:off x="-273750" y="412750"/>
            <a:ext cx="11353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5100" b="1"/>
              <a:t>LiDAR (Light Detection and Ranging)</a:t>
            </a:r>
            <a:endParaRPr sz="5100" b="1"/>
          </a:p>
        </p:txBody>
      </p:sp>
      <p:sp>
        <p:nvSpPr>
          <p:cNvPr id="246" name="Google Shape;246;p18"/>
          <p:cNvSpPr txBox="1"/>
          <p:nvPr/>
        </p:nvSpPr>
        <p:spPr>
          <a:xfrm>
            <a:off x="420450" y="2234325"/>
            <a:ext cx="9965400" cy="3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Measures distances using laser pulses and reflections.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Generates accurate 3D maps for environment perception.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Essential for obstacle detection, SLAM, and autonomous navigation.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Enhances spatial awareness for safe and efficient movement.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resentationGO">
  <a:themeElements>
    <a:clrScheme name="Violet">
      <a:dk1>
        <a:srgbClr val="000000"/>
      </a:dk1>
      <a:lt1>
        <a:srgbClr val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787</Words>
  <Application>Microsoft Office PowerPoint</Application>
  <PresentationFormat>Widescreen</PresentationFormat>
  <Paragraphs>128</Paragraphs>
  <Slides>18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Open Sans</vt:lpstr>
      <vt:lpstr>PresentationGO</vt:lpstr>
      <vt:lpstr>MAJOR PROJECT</vt:lpstr>
      <vt:lpstr>INTRODUCTION</vt:lpstr>
      <vt:lpstr>PROBLEM STATEMENT</vt:lpstr>
      <vt:lpstr>OBJECTIVE</vt:lpstr>
      <vt:lpstr>SOFTWARE FRAMEWORK &amp; TOOLS</vt:lpstr>
      <vt:lpstr>ROS2 (Robot Operating System 2)</vt:lpstr>
      <vt:lpstr>DWB (Dynamic Window Approach) Path Planner</vt:lpstr>
      <vt:lpstr>Gazebo Simulator</vt:lpstr>
      <vt:lpstr>LiDAR (Light Detection and Ranging)</vt:lpstr>
      <vt:lpstr>IMU (Inertial Measurement Unit)</vt:lpstr>
      <vt:lpstr>Google Cartographer</vt:lpstr>
      <vt:lpstr>Nav2 </vt:lpstr>
      <vt:lpstr>Problems  Faced</vt:lpstr>
      <vt:lpstr>RESULTS</vt:lpstr>
      <vt:lpstr>Gazebo Simulation </vt:lpstr>
      <vt:lpstr>Rviz Navigation </vt:lpstr>
      <vt:lpstr>Simulation Video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Shubhankar Kaushik</cp:lastModifiedBy>
  <cp:revision>2</cp:revision>
  <dcterms:modified xsi:type="dcterms:W3CDTF">2025-05-22T15:34:48Z</dcterms:modified>
</cp:coreProperties>
</file>